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60" r:id="rId2"/>
    <p:sldId id="361" r:id="rId3"/>
    <p:sldId id="310" r:id="rId4"/>
    <p:sldId id="362" r:id="rId5"/>
    <p:sldId id="340" r:id="rId6"/>
    <p:sldId id="341" r:id="rId7"/>
    <p:sldId id="311" r:id="rId8"/>
    <p:sldId id="363" r:id="rId9"/>
    <p:sldId id="312" r:id="rId10"/>
    <p:sldId id="364" r:id="rId11"/>
    <p:sldId id="313" r:id="rId12"/>
    <p:sldId id="365" r:id="rId13"/>
    <p:sldId id="366" r:id="rId14"/>
    <p:sldId id="314" r:id="rId15"/>
    <p:sldId id="267" r:id="rId16"/>
    <p:sldId id="352" r:id="rId17"/>
    <p:sldId id="302" r:id="rId18"/>
    <p:sldId id="285" r:id="rId19"/>
    <p:sldId id="357" r:id="rId20"/>
    <p:sldId id="367" r:id="rId21"/>
  </p:sldIdLst>
  <p:sldSz cx="12192000" cy="6858000"/>
  <p:notesSz cx="6858000" cy="9144000"/>
  <p:embeddedFontLst>
    <p:embeddedFont>
      <p:font typeface="等线" panose="02010600030101010101" pitchFamily="2" charset="-122"/>
      <p:regular r:id="rId24"/>
      <p:bold r:id="rId25"/>
    </p:embeddedFont>
    <p:embeddedFont>
      <p:font typeface="华文楷体" panose="02010600040101010101" pitchFamily="2" charset="-122"/>
      <p:regular r:id="rId26"/>
    </p:embeddedFont>
    <p:embeddedFont>
      <p:font typeface="华文中宋" panose="02010600040101010101" pitchFamily="2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FCFE66D0-E0C0-4113-BE9C-251E5CECBC00}">
          <p14:sldIdLst>
            <p14:sldId id="360"/>
            <p14:sldId id="361"/>
          </p14:sldIdLst>
        </p14:section>
        <p14:section name="研究背景" id="{2D5AF957-3222-4D79-8517-7923747F27EC}">
          <p14:sldIdLst>
            <p14:sldId id="310"/>
            <p14:sldId id="362"/>
            <p14:sldId id="340"/>
            <p14:sldId id="341"/>
          </p14:sldIdLst>
        </p14:section>
        <p14:section name="算法概述" id="{93D65940-7513-4E46-9750-489C23E21748}">
          <p14:sldIdLst>
            <p14:sldId id="311"/>
            <p14:sldId id="363"/>
          </p14:sldIdLst>
        </p14:section>
        <p14:section name="算法实现" id="{EB344645-26F3-4231-8584-400ECEEA84C3}">
          <p14:sldIdLst>
            <p14:sldId id="312"/>
            <p14:sldId id="364"/>
          </p14:sldIdLst>
        </p14:section>
        <p14:section name="实验结果" id="{C39A71FF-6CBB-416E-8AFF-EB2E99CF9A10}">
          <p14:sldIdLst>
            <p14:sldId id="313"/>
            <p14:sldId id="365"/>
            <p14:sldId id="366"/>
          </p14:sldIdLst>
        </p14:section>
        <p14:section name="总结" id="{D87221FB-6808-411F-95E8-EF935A0E145B}">
          <p14:sldIdLst>
            <p14:sldId id="314"/>
            <p14:sldId id="267"/>
            <p14:sldId id="352"/>
            <p14:sldId id="302"/>
          </p14:sldIdLst>
        </p14:section>
        <p14:section name="封底" id="{6BFE7DC1-DBB1-49F8-93F8-F9B0B86C3665}">
          <p14:sldIdLst>
            <p14:sldId id="285"/>
            <p14:sldId id="357"/>
          </p14:sldIdLst>
        </p14:section>
        <p14:section name="备用" id="{6694DDEF-8750-40A6-837A-DC1EEEBD9A79}">
          <p14:sldIdLst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9DA4AB"/>
    <a:srgbClr val="F3F3F3"/>
    <a:srgbClr val="979997"/>
    <a:srgbClr val="BA2A17"/>
    <a:srgbClr val="F4F3F2"/>
    <a:srgbClr val="F2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 autoAdjust="0"/>
    <p:restoredTop sz="79285" autoAdjust="0"/>
  </p:normalViewPr>
  <p:slideViewPr>
    <p:cSldViewPr snapToGrid="0">
      <p:cViewPr varScale="1">
        <p:scale>
          <a:sx n="132" d="100"/>
          <a:sy n="132" d="100"/>
        </p:scale>
        <p:origin x="162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2D2145-BA79-4F58-B15E-6239A0D59D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5809B3-7F03-42B1-A4E4-BCB0BF8D4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6F017-46D5-407A-B5C1-E4C7E82E73B0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8EEEE2-FFF1-4B9E-A346-3E9C2EA19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92E068-30BF-4D9D-B7CE-490A06B779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983B5-D4D5-49CF-8E81-5288639A8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66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119D7-4735-4AFC-90AF-493C11FA738F}" type="datetimeFigureOut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470E7-5EB4-44ED-9F8B-B27AA8AB6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3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Author: VicentChen</a:t>
            </a:r>
          </a:p>
          <a:p>
            <a:r>
              <a:rPr lang="en-US" altLang="zh-CN" dirty="0"/>
              <a:t>Repo Location: https://github.com/VicentChen/SCU-CS-Master-Graduation-Info</a:t>
            </a:r>
          </a:p>
          <a:p>
            <a:r>
              <a:rPr lang="en-US" altLang="zh-CN" dirty="0"/>
              <a:t>Pull request/Issues welcomed~</a:t>
            </a:r>
          </a:p>
          <a:p>
            <a:r>
              <a:rPr lang="en-US" altLang="zh-CN" dirty="0"/>
              <a:t>---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可分享至其它网站用于无条件且免费的下载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不得分享至收费下载、使用积分下载</a:t>
            </a:r>
            <a:r>
              <a:rPr lang="en-US" altLang="zh-CN" dirty="0">
                <a:sym typeface="Wingdings" panose="05000000000000000000" pitchFamily="2" charset="2"/>
              </a:rPr>
              <a:t>,</a:t>
            </a:r>
            <a:r>
              <a:rPr lang="zh-CN" altLang="en-US" dirty="0">
                <a:sym typeface="Wingdings" panose="05000000000000000000" pitchFamily="2" charset="2"/>
              </a:rPr>
              <a:t>、或限制登录下载的网站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470E7-5EB4-44ED-9F8B-B27AA8AB60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53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470E7-5EB4-44ED-9F8B-B27AA8AB60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88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470E7-5EB4-44ED-9F8B-B27AA8AB60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4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470E7-5EB4-44ED-9F8B-B27AA8AB60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3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这里是用来放</a:t>
            </a:r>
            <a:r>
              <a:rPr lang="en-US" altLang="zh-CN" dirty="0"/>
              <a:t>Demo</a:t>
            </a:r>
            <a:r>
              <a:rPr lang="zh-CN" altLang="en-US"/>
              <a:t>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470E7-5EB4-44ED-9F8B-B27AA8AB60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91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470E7-5EB4-44ED-9F8B-B27AA8AB60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70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470E7-5EB4-44ED-9F8B-B27AA8AB60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2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Author: VicentChen</a:t>
            </a:r>
          </a:p>
          <a:p>
            <a:r>
              <a:rPr lang="en-US" altLang="zh-CN" dirty="0"/>
              <a:t>Repo Location: https://github.com/VicentChen/SCU-CS-Master-Graduation-Info</a:t>
            </a:r>
          </a:p>
          <a:p>
            <a:r>
              <a:rPr lang="en-US" altLang="zh-CN" dirty="0"/>
              <a:t>Pull request/Issues welcomed~</a:t>
            </a:r>
          </a:p>
          <a:p>
            <a:r>
              <a:rPr lang="en-US" altLang="zh-CN" dirty="0"/>
              <a:t>---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可分享至其它网站用于无条件且免费的下载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不得分享至收费下载、使用积分下载</a:t>
            </a:r>
            <a:r>
              <a:rPr lang="en-US" altLang="zh-CN" dirty="0">
                <a:sym typeface="Wingdings" panose="05000000000000000000" pitchFamily="2" charset="2"/>
              </a:rPr>
              <a:t>,</a:t>
            </a:r>
            <a:r>
              <a:rPr lang="zh-CN" altLang="en-US" dirty="0">
                <a:sym typeface="Wingdings" panose="05000000000000000000" pitchFamily="2" charset="2"/>
              </a:rPr>
              <a:t>、或限制登录下载的网站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470E7-5EB4-44ED-9F8B-B27AA8AB60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020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黑屏页</a:t>
            </a:r>
            <a:r>
              <a:rPr lang="en-US" altLang="zh-CN" dirty="0"/>
              <a:t>, </a:t>
            </a:r>
            <a:r>
              <a:rPr lang="zh-CN" altLang="en-US" dirty="0"/>
              <a:t>避免翻过了直接去到了备用页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470E7-5EB4-44ED-9F8B-B27AA8AB60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8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图示&#10;&#10;描述已自动生成">
            <a:extLst>
              <a:ext uri="{FF2B5EF4-FFF2-40B4-BE49-F238E27FC236}">
                <a16:creationId xmlns:a16="http://schemas.microsoft.com/office/drawing/2014/main" id="{41CC0B0E-B045-494C-8DDA-5A92F38444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832"/>
            <a:ext cx="12192000" cy="7435665"/>
          </a:xfrm>
          <a:prstGeom prst="rect">
            <a:avLst/>
          </a:prstGeom>
        </p:spPr>
      </p:pic>
      <p:sp>
        <p:nvSpPr>
          <p:cNvPr id="48" name="图文框 47">
            <a:extLst>
              <a:ext uri="{FF2B5EF4-FFF2-40B4-BE49-F238E27FC236}">
                <a16:creationId xmlns:a16="http://schemas.microsoft.com/office/drawing/2014/main" id="{906DEA86-7583-451B-91F9-5702F538C6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495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F584E8-F03F-42CA-ABF3-1986B522E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9DB761-22D5-4BFC-9494-A473A6321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8F6CE5-378B-45B3-9E95-100F581E2A2C}"/>
              </a:ext>
            </a:extLst>
          </p:cNvPr>
          <p:cNvGrpSpPr/>
          <p:nvPr userDrawn="1"/>
        </p:nvGrpSpPr>
        <p:grpSpPr>
          <a:xfrm>
            <a:off x="4764973" y="1600200"/>
            <a:ext cx="2662059" cy="815290"/>
            <a:chOff x="4954881" y="1942452"/>
            <a:chExt cx="6214687" cy="1903328"/>
          </a:xfrm>
          <a:solidFill>
            <a:schemeClr val="accent1"/>
          </a:solidFill>
        </p:grpSpPr>
        <p:grpSp>
          <p:nvGrpSpPr>
            <p:cNvPr id="8" name="íślïdé">
              <a:extLst>
                <a:ext uri="{FF2B5EF4-FFF2-40B4-BE49-F238E27FC236}">
                  <a16:creationId xmlns:a16="http://schemas.microsoft.com/office/drawing/2014/main" id="{31804714-1068-4080-A443-659AC86CDE99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15" name="ïṡḻïḍê">
                <a:extLst>
                  <a:ext uri="{FF2B5EF4-FFF2-40B4-BE49-F238E27FC236}">
                    <a16:creationId xmlns:a16="http://schemas.microsoft.com/office/drawing/2014/main" id="{3D1EDD6E-7E36-4113-92C4-BD056759A4E5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ï$lîḍè">
                <a:extLst>
                  <a:ext uri="{FF2B5EF4-FFF2-40B4-BE49-F238E27FC236}">
                    <a16:creationId xmlns:a16="http://schemas.microsoft.com/office/drawing/2014/main" id="{3BF319A1-886D-4904-997A-08A7B09C5BFB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îSļiḋé">
                <a:extLst>
                  <a:ext uri="{FF2B5EF4-FFF2-40B4-BE49-F238E27FC236}">
                    <a16:creationId xmlns:a16="http://schemas.microsoft.com/office/drawing/2014/main" id="{6571F62A-B5A1-4D8C-B5BD-DE163EF1A5D8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îŝļîḍé">
                <a:extLst>
                  <a:ext uri="{FF2B5EF4-FFF2-40B4-BE49-F238E27FC236}">
                    <a16:creationId xmlns:a16="http://schemas.microsoft.com/office/drawing/2014/main" id="{B7F003E0-0488-4720-9C4F-C3A40D622748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ïṩḻiďé">
                <a:extLst>
                  <a:ext uri="{FF2B5EF4-FFF2-40B4-BE49-F238E27FC236}">
                    <a16:creationId xmlns:a16="http://schemas.microsoft.com/office/drawing/2014/main" id="{60B043A3-BB3D-4801-BCE6-BF4DAE40A0A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ïṣ1ïḓè">
                <a:extLst>
                  <a:ext uri="{FF2B5EF4-FFF2-40B4-BE49-F238E27FC236}">
                    <a16:creationId xmlns:a16="http://schemas.microsoft.com/office/drawing/2014/main" id="{4F1BC556-DFC1-4ACD-BD6B-10D0DB4E7A9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îsḻíḓê">
                <a:extLst>
                  <a:ext uri="{FF2B5EF4-FFF2-40B4-BE49-F238E27FC236}">
                    <a16:creationId xmlns:a16="http://schemas.microsoft.com/office/drawing/2014/main" id="{A534E1D4-DABB-4B2C-97EF-4F26BB75B343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şḷîďè">
                <a:extLst>
                  <a:ext uri="{FF2B5EF4-FFF2-40B4-BE49-F238E27FC236}">
                    <a16:creationId xmlns:a16="http://schemas.microsoft.com/office/drawing/2014/main" id="{F4A4B9D7-AEB9-4649-B6A1-113A3B64AB68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ṡlïḋe">
                <a:extLst>
                  <a:ext uri="{FF2B5EF4-FFF2-40B4-BE49-F238E27FC236}">
                    <a16:creationId xmlns:a16="http://schemas.microsoft.com/office/drawing/2014/main" id="{4A11F484-1085-4D5A-84BF-0CC79B03507B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í$ḻíde">
                <a:extLst>
                  <a:ext uri="{FF2B5EF4-FFF2-40B4-BE49-F238E27FC236}">
                    <a16:creationId xmlns:a16="http://schemas.microsoft.com/office/drawing/2014/main" id="{57E7DFBC-5450-4830-BA99-69923104526D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ïŝľîḑê">
                <a:extLst>
                  <a:ext uri="{FF2B5EF4-FFF2-40B4-BE49-F238E27FC236}">
                    <a16:creationId xmlns:a16="http://schemas.microsoft.com/office/drawing/2014/main" id="{DDC8A3EF-F195-4D0C-8361-95D49982CFF6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išlíḑe">
                <a:extLst>
                  <a:ext uri="{FF2B5EF4-FFF2-40B4-BE49-F238E27FC236}">
                    <a16:creationId xmlns:a16="http://schemas.microsoft.com/office/drawing/2014/main" id="{BD69F503-5428-4A5F-8883-3496E997DF0F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îṩḻîḓè">
                <a:extLst>
                  <a:ext uri="{FF2B5EF4-FFF2-40B4-BE49-F238E27FC236}">
                    <a16:creationId xmlns:a16="http://schemas.microsoft.com/office/drawing/2014/main" id="{99C92DE9-2800-42B3-9202-01A36399D0E7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ïsļîḑè">
                <a:extLst>
                  <a:ext uri="{FF2B5EF4-FFF2-40B4-BE49-F238E27FC236}">
                    <a16:creationId xmlns:a16="http://schemas.microsoft.com/office/drawing/2014/main" id="{A3541AE3-AB20-46FE-AC59-C0CFB1D70B8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íšľïḋé">
              <a:extLst>
                <a:ext uri="{FF2B5EF4-FFF2-40B4-BE49-F238E27FC236}">
                  <a16:creationId xmlns:a16="http://schemas.microsoft.com/office/drawing/2014/main" id="{DCE3CE74-3B31-40FF-9629-D62919CA10A1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  <p:grpSp>
          <p:nvGrpSpPr>
            <p:cNvPr id="10" name="í$ļîdé">
              <a:extLst>
                <a:ext uri="{FF2B5EF4-FFF2-40B4-BE49-F238E27FC236}">
                  <a16:creationId xmlns:a16="http://schemas.microsoft.com/office/drawing/2014/main" id="{852840D9-72B4-490E-B39C-25CB20B0A7EB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1" name="ís1ïḋe">
                <a:extLst>
                  <a:ext uri="{FF2B5EF4-FFF2-40B4-BE49-F238E27FC236}">
                    <a16:creationId xmlns:a16="http://schemas.microsoft.com/office/drawing/2014/main" id="{F495B08B-B7E1-4C51-819F-924360DE3CE0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îślïḍê">
                <a:extLst>
                  <a:ext uri="{FF2B5EF4-FFF2-40B4-BE49-F238E27FC236}">
                    <a16:creationId xmlns:a16="http://schemas.microsoft.com/office/drawing/2014/main" id="{7195EF49-00EF-4493-BE94-D6CB9A18F124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iśḷiḍê">
                <a:extLst>
                  <a:ext uri="{FF2B5EF4-FFF2-40B4-BE49-F238E27FC236}">
                    <a16:creationId xmlns:a16="http://schemas.microsoft.com/office/drawing/2014/main" id="{E549A7BD-7855-4625-BBE2-55F704ACB25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iṧľíḑe">
                <a:extLst>
                  <a:ext uri="{FF2B5EF4-FFF2-40B4-BE49-F238E27FC236}">
                    <a16:creationId xmlns:a16="http://schemas.microsoft.com/office/drawing/2014/main" id="{D17F11E7-F184-4886-A9C7-47608B1B55DD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BA17E1A-0014-4833-BAB6-CE82160BF7F1}"/>
              </a:ext>
            </a:extLst>
          </p:cNvPr>
          <p:cNvCxnSpPr>
            <a:cxnSpLocks/>
          </p:cNvCxnSpPr>
          <p:nvPr userDrawn="1"/>
        </p:nvCxnSpPr>
        <p:spPr>
          <a:xfrm>
            <a:off x="1524001" y="2007845"/>
            <a:ext cx="31306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72C02D5-47DE-4FF4-B0BF-E3D2E09241B3}"/>
              </a:ext>
            </a:extLst>
          </p:cNvPr>
          <p:cNvCxnSpPr>
            <a:cxnSpLocks/>
          </p:cNvCxnSpPr>
          <p:nvPr userDrawn="1"/>
        </p:nvCxnSpPr>
        <p:spPr>
          <a:xfrm>
            <a:off x="7556502" y="2007845"/>
            <a:ext cx="3111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CD76827-C18E-4CC6-AC78-0F9E81570A08}"/>
              </a:ext>
            </a:extLst>
          </p:cNvPr>
          <p:cNvCxnSpPr>
            <a:cxnSpLocks/>
          </p:cNvCxnSpPr>
          <p:nvPr userDrawn="1"/>
        </p:nvCxnSpPr>
        <p:spPr>
          <a:xfrm>
            <a:off x="1524000" y="4455002"/>
            <a:ext cx="914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5FF1B068-88D8-492D-B0BC-F23E8B929D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0" y="4657352"/>
            <a:ext cx="2622620" cy="365125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专业名称</a:t>
            </a:r>
          </a:p>
        </p:txBody>
      </p:sp>
      <p:sp>
        <p:nvSpPr>
          <p:cNvPr id="55" name="文本占位符 53">
            <a:extLst>
              <a:ext uri="{FF2B5EF4-FFF2-40B4-BE49-F238E27FC236}">
                <a16:creationId xmlns:a16="http://schemas.microsoft.com/office/drawing/2014/main" id="{36C67BBF-6C1F-4260-9DA3-3A889ECD4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4690" y="4657352"/>
            <a:ext cx="2622620" cy="365125"/>
          </a:xfrm>
        </p:spPr>
        <p:txBody>
          <a:bodyPr anchor="b">
            <a:noAutofit/>
          </a:bodyPr>
          <a:lstStyle>
            <a:lvl1pPr marL="0" indent="0" algn="ctr">
              <a:buNone/>
              <a:defRPr sz="20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学号</a:t>
            </a:r>
          </a:p>
        </p:txBody>
      </p:sp>
      <p:sp>
        <p:nvSpPr>
          <p:cNvPr id="61" name="文本占位符 53">
            <a:extLst>
              <a:ext uri="{FF2B5EF4-FFF2-40B4-BE49-F238E27FC236}">
                <a16:creationId xmlns:a16="http://schemas.microsoft.com/office/drawing/2014/main" id="{57EB20D3-97D2-4D65-8EE2-E91DB6F4B8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7380" y="4657352"/>
            <a:ext cx="2622620" cy="365125"/>
          </a:xfrm>
        </p:spPr>
        <p:txBody>
          <a:bodyPr anchor="b">
            <a:noAutofit/>
          </a:bodyPr>
          <a:lstStyle>
            <a:lvl1pPr marL="0" indent="0" algn="r">
              <a:buNone/>
              <a:defRPr sz="20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24787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ísḷïḋé">
            <a:extLst>
              <a:ext uri="{FF2B5EF4-FFF2-40B4-BE49-F238E27FC236}">
                <a16:creationId xmlns:a16="http://schemas.microsoft.com/office/drawing/2014/main" id="{5CD5FE4B-FC68-4868-B04F-8F8D69B6BAA6}"/>
              </a:ext>
            </a:extLst>
          </p:cNvPr>
          <p:cNvGrpSpPr/>
          <p:nvPr userDrawn="1"/>
        </p:nvGrpSpPr>
        <p:grpSpPr>
          <a:xfrm>
            <a:off x="2905889" y="235095"/>
            <a:ext cx="6380223" cy="6387811"/>
            <a:chOff x="1735138" y="2095500"/>
            <a:chExt cx="2667000" cy="2670175"/>
          </a:xfrm>
          <a:solidFill>
            <a:schemeClr val="accent1">
              <a:alpha val="5000"/>
            </a:schemeClr>
          </a:solidFill>
        </p:grpSpPr>
        <p:sp>
          <p:nvSpPr>
            <p:cNvPr id="39" name="iṣ1íḋê">
              <a:extLst>
                <a:ext uri="{FF2B5EF4-FFF2-40B4-BE49-F238E27FC236}">
                  <a16:creationId xmlns:a16="http://schemas.microsoft.com/office/drawing/2014/main" id="{4B482915-E37D-48BF-BC84-A143A3E1339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ḻïďê">
              <a:extLst>
                <a:ext uri="{FF2B5EF4-FFF2-40B4-BE49-F238E27FC236}">
                  <a16:creationId xmlns:a16="http://schemas.microsoft.com/office/drawing/2014/main" id="{3825ACEB-939F-421C-9022-8936318291D8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ṧḻíḓé">
              <a:extLst>
                <a:ext uri="{FF2B5EF4-FFF2-40B4-BE49-F238E27FC236}">
                  <a16:creationId xmlns:a16="http://schemas.microsoft.com/office/drawing/2014/main" id="{3506B444-1900-47F0-B82B-91D4343DC70A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śḷïḓê">
              <a:extLst>
                <a:ext uri="{FF2B5EF4-FFF2-40B4-BE49-F238E27FC236}">
                  <a16:creationId xmlns:a16="http://schemas.microsoft.com/office/drawing/2014/main" id="{9AD55495-4C3A-4424-9470-86EC238D67D5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ṧļîḓè">
              <a:extLst>
                <a:ext uri="{FF2B5EF4-FFF2-40B4-BE49-F238E27FC236}">
                  <a16:creationId xmlns:a16="http://schemas.microsoft.com/office/drawing/2014/main" id="{40EA33EC-426C-4208-BC56-E996EA21E8A6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ṣľîḑê">
              <a:extLst>
                <a:ext uri="{FF2B5EF4-FFF2-40B4-BE49-F238E27FC236}">
                  <a16:creationId xmlns:a16="http://schemas.microsoft.com/office/drawing/2014/main" id="{99B86BD8-8F04-4545-B1FE-F5050B6DF2A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S1îdè">
              <a:extLst>
                <a:ext uri="{FF2B5EF4-FFF2-40B4-BE49-F238E27FC236}">
                  <a16:creationId xmlns:a16="http://schemas.microsoft.com/office/drawing/2014/main" id="{049A2262-6AE5-450E-B1B5-AEE883EAD614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ŝḻiḓe">
              <a:extLst>
                <a:ext uri="{FF2B5EF4-FFF2-40B4-BE49-F238E27FC236}">
                  <a16:creationId xmlns:a16="http://schemas.microsoft.com/office/drawing/2014/main" id="{23B00DFE-3600-4A60-98CD-5336AB5F8141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ślîḓê">
              <a:extLst>
                <a:ext uri="{FF2B5EF4-FFF2-40B4-BE49-F238E27FC236}">
                  <a16:creationId xmlns:a16="http://schemas.microsoft.com/office/drawing/2014/main" id="{DE398F32-051A-4BA4-8063-A99CF3B5F23E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sḻiḓè">
              <a:extLst>
                <a:ext uri="{FF2B5EF4-FFF2-40B4-BE49-F238E27FC236}">
                  <a16:creationId xmlns:a16="http://schemas.microsoft.com/office/drawing/2014/main" id="{35C0ABD1-CFF1-4400-AB8B-D0C7041520A5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ľíḍè">
              <a:extLst>
                <a:ext uri="{FF2B5EF4-FFF2-40B4-BE49-F238E27FC236}">
                  <a16:creationId xmlns:a16="http://schemas.microsoft.com/office/drawing/2014/main" id="{0582F8EB-867D-46A1-A2EF-AFA9C8FB6AE0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idé">
              <a:extLst>
                <a:ext uri="{FF2B5EF4-FFF2-40B4-BE49-F238E27FC236}">
                  <a16:creationId xmlns:a16="http://schemas.microsoft.com/office/drawing/2014/main" id="{11E2D759-27CD-43CA-93AF-2EF56A957124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ŝ1íḋe">
              <a:extLst>
                <a:ext uri="{FF2B5EF4-FFF2-40B4-BE49-F238E27FC236}">
                  <a16:creationId xmlns:a16="http://schemas.microsoft.com/office/drawing/2014/main" id="{F45BF08D-C8A9-4B3F-81EC-A63A1120B680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ṩ1íďé">
              <a:extLst>
                <a:ext uri="{FF2B5EF4-FFF2-40B4-BE49-F238E27FC236}">
                  <a16:creationId xmlns:a16="http://schemas.microsoft.com/office/drawing/2014/main" id="{70C64B9F-1D0D-4C16-8027-C6747BD1DBCA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8" name="图文框 47">
            <a:extLst>
              <a:ext uri="{FF2B5EF4-FFF2-40B4-BE49-F238E27FC236}">
                <a16:creationId xmlns:a16="http://schemas.microsoft.com/office/drawing/2014/main" id="{906DEA86-7583-451B-91F9-5702F538C6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495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F584E8-F03F-42CA-ABF3-1986B522E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9DB761-22D5-4BFC-9494-A473A6321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CD76827-C18E-4CC6-AC78-0F9E81570A08}"/>
              </a:ext>
            </a:extLst>
          </p:cNvPr>
          <p:cNvCxnSpPr>
            <a:cxnSpLocks/>
          </p:cNvCxnSpPr>
          <p:nvPr userDrawn="1"/>
        </p:nvCxnSpPr>
        <p:spPr>
          <a:xfrm>
            <a:off x="3810000" y="4455002"/>
            <a:ext cx="45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6DC84E6-BD54-4CD6-915E-222720E96629}"/>
              </a:ext>
            </a:extLst>
          </p:cNvPr>
          <p:cNvCxnSpPr>
            <a:cxnSpLocks/>
          </p:cNvCxnSpPr>
          <p:nvPr userDrawn="1"/>
        </p:nvCxnSpPr>
        <p:spPr>
          <a:xfrm>
            <a:off x="3810000" y="2007845"/>
            <a:ext cx="45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4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ísḷïḋé">
            <a:extLst>
              <a:ext uri="{FF2B5EF4-FFF2-40B4-BE49-F238E27FC236}">
                <a16:creationId xmlns:a16="http://schemas.microsoft.com/office/drawing/2014/main" id="{5CD5FE4B-FC68-4868-B04F-8F8D69B6BAA6}"/>
              </a:ext>
            </a:extLst>
          </p:cNvPr>
          <p:cNvGrpSpPr/>
          <p:nvPr userDrawn="1"/>
        </p:nvGrpSpPr>
        <p:grpSpPr>
          <a:xfrm>
            <a:off x="2905889" y="235095"/>
            <a:ext cx="6380223" cy="6387811"/>
            <a:chOff x="1735138" y="2095500"/>
            <a:chExt cx="2667000" cy="2670175"/>
          </a:xfrm>
          <a:solidFill>
            <a:schemeClr val="accent1">
              <a:alpha val="5000"/>
            </a:schemeClr>
          </a:solidFill>
        </p:grpSpPr>
        <p:sp>
          <p:nvSpPr>
            <p:cNvPr id="39" name="iṣ1íḋê">
              <a:extLst>
                <a:ext uri="{FF2B5EF4-FFF2-40B4-BE49-F238E27FC236}">
                  <a16:creationId xmlns:a16="http://schemas.microsoft.com/office/drawing/2014/main" id="{4B482915-E37D-48BF-BC84-A143A3E1339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ḻïďê">
              <a:extLst>
                <a:ext uri="{FF2B5EF4-FFF2-40B4-BE49-F238E27FC236}">
                  <a16:creationId xmlns:a16="http://schemas.microsoft.com/office/drawing/2014/main" id="{3825ACEB-939F-421C-9022-8936318291D8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ṧḻíḓé">
              <a:extLst>
                <a:ext uri="{FF2B5EF4-FFF2-40B4-BE49-F238E27FC236}">
                  <a16:creationId xmlns:a16="http://schemas.microsoft.com/office/drawing/2014/main" id="{3506B444-1900-47F0-B82B-91D4343DC70A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śḷïḓê">
              <a:extLst>
                <a:ext uri="{FF2B5EF4-FFF2-40B4-BE49-F238E27FC236}">
                  <a16:creationId xmlns:a16="http://schemas.microsoft.com/office/drawing/2014/main" id="{9AD55495-4C3A-4424-9470-86EC238D67D5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ṧļîḓè">
              <a:extLst>
                <a:ext uri="{FF2B5EF4-FFF2-40B4-BE49-F238E27FC236}">
                  <a16:creationId xmlns:a16="http://schemas.microsoft.com/office/drawing/2014/main" id="{40EA33EC-426C-4208-BC56-E996EA21E8A6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ṣľîḑê">
              <a:extLst>
                <a:ext uri="{FF2B5EF4-FFF2-40B4-BE49-F238E27FC236}">
                  <a16:creationId xmlns:a16="http://schemas.microsoft.com/office/drawing/2014/main" id="{99B86BD8-8F04-4545-B1FE-F5050B6DF2A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S1îdè">
              <a:extLst>
                <a:ext uri="{FF2B5EF4-FFF2-40B4-BE49-F238E27FC236}">
                  <a16:creationId xmlns:a16="http://schemas.microsoft.com/office/drawing/2014/main" id="{049A2262-6AE5-450E-B1B5-AEE883EAD614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ŝḻiḓe">
              <a:extLst>
                <a:ext uri="{FF2B5EF4-FFF2-40B4-BE49-F238E27FC236}">
                  <a16:creationId xmlns:a16="http://schemas.microsoft.com/office/drawing/2014/main" id="{23B00DFE-3600-4A60-98CD-5336AB5F8141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ślîḓê">
              <a:extLst>
                <a:ext uri="{FF2B5EF4-FFF2-40B4-BE49-F238E27FC236}">
                  <a16:creationId xmlns:a16="http://schemas.microsoft.com/office/drawing/2014/main" id="{DE398F32-051A-4BA4-8063-A99CF3B5F23E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sḻiḓè">
              <a:extLst>
                <a:ext uri="{FF2B5EF4-FFF2-40B4-BE49-F238E27FC236}">
                  <a16:creationId xmlns:a16="http://schemas.microsoft.com/office/drawing/2014/main" id="{35C0ABD1-CFF1-4400-AB8B-D0C7041520A5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ľíḍè">
              <a:extLst>
                <a:ext uri="{FF2B5EF4-FFF2-40B4-BE49-F238E27FC236}">
                  <a16:creationId xmlns:a16="http://schemas.microsoft.com/office/drawing/2014/main" id="{0582F8EB-867D-46A1-A2EF-AFA9C8FB6AE0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idé">
              <a:extLst>
                <a:ext uri="{FF2B5EF4-FFF2-40B4-BE49-F238E27FC236}">
                  <a16:creationId xmlns:a16="http://schemas.microsoft.com/office/drawing/2014/main" id="{11E2D759-27CD-43CA-93AF-2EF56A957124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ŝ1íḋe">
              <a:extLst>
                <a:ext uri="{FF2B5EF4-FFF2-40B4-BE49-F238E27FC236}">
                  <a16:creationId xmlns:a16="http://schemas.microsoft.com/office/drawing/2014/main" id="{F45BF08D-C8A9-4B3F-81EC-A63A1120B680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ṩ1íďé">
              <a:extLst>
                <a:ext uri="{FF2B5EF4-FFF2-40B4-BE49-F238E27FC236}">
                  <a16:creationId xmlns:a16="http://schemas.microsoft.com/office/drawing/2014/main" id="{70C64B9F-1D0D-4C16-8027-C6747BD1DBCA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8" name="图文框 47">
            <a:extLst>
              <a:ext uri="{FF2B5EF4-FFF2-40B4-BE49-F238E27FC236}">
                <a16:creationId xmlns:a16="http://schemas.microsoft.com/office/drawing/2014/main" id="{906DEA86-7583-451B-91F9-5702F538C6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495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FA6146-1339-48EE-AB68-78A04D22D695}"/>
              </a:ext>
            </a:extLst>
          </p:cNvPr>
          <p:cNvSpPr txBox="1"/>
          <p:nvPr userDrawn="1"/>
        </p:nvSpPr>
        <p:spPr>
          <a:xfrm>
            <a:off x="5542002" y="731941"/>
            <a:ext cx="1107996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zh-CN" altLang="en-US" sz="3600" dirty="0">
                <a:latin typeface="+mj-ea"/>
                <a:ea typeface="+mj-ea"/>
              </a:rPr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C09D29-289F-4BD6-9C09-27EB837D1D8B}"/>
              </a:ext>
            </a:extLst>
          </p:cNvPr>
          <p:cNvSpPr txBox="1"/>
          <p:nvPr userDrawn="1"/>
        </p:nvSpPr>
        <p:spPr>
          <a:xfrm>
            <a:off x="4431237" y="1497799"/>
            <a:ext cx="3306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TABLE OF CONTENTS</a:t>
            </a:r>
            <a:endParaRPr lang="zh-CN" altLang="en-US" sz="2400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CD76827-C18E-4CC6-AC78-0F9E81570A08}"/>
              </a:ext>
            </a:extLst>
          </p:cNvPr>
          <p:cNvCxnSpPr>
            <a:cxnSpLocks/>
          </p:cNvCxnSpPr>
          <p:nvPr userDrawn="1"/>
        </p:nvCxnSpPr>
        <p:spPr>
          <a:xfrm>
            <a:off x="3810000" y="2053796"/>
            <a:ext cx="45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6DC84E6-BD54-4CD6-915E-222720E96629}"/>
              </a:ext>
            </a:extLst>
          </p:cNvPr>
          <p:cNvCxnSpPr>
            <a:cxnSpLocks/>
          </p:cNvCxnSpPr>
          <p:nvPr userDrawn="1"/>
        </p:nvCxnSpPr>
        <p:spPr>
          <a:xfrm>
            <a:off x="3810000" y="656222"/>
            <a:ext cx="45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0377078A-CC1F-44C3-8747-1A3D47D6CF92}"/>
              </a:ext>
            </a:extLst>
          </p:cNvPr>
          <p:cNvSpPr/>
          <p:nvPr userDrawn="1"/>
        </p:nvSpPr>
        <p:spPr>
          <a:xfrm>
            <a:off x="881032" y="2963863"/>
            <a:ext cx="1651000" cy="1652587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1D5A6B3-47A2-4D4E-A494-8695CEBF2556}"/>
              </a:ext>
            </a:extLst>
          </p:cNvPr>
          <p:cNvSpPr/>
          <p:nvPr userDrawn="1"/>
        </p:nvSpPr>
        <p:spPr>
          <a:xfrm>
            <a:off x="3068622" y="2963863"/>
            <a:ext cx="1646237" cy="1647825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D884763-6DD6-4621-9612-1BA2D462335C}"/>
              </a:ext>
            </a:extLst>
          </p:cNvPr>
          <p:cNvSpPr/>
          <p:nvPr userDrawn="1"/>
        </p:nvSpPr>
        <p:spPr>
          <a:xfrm>
            <a:off x="5251449" y="2965450"/>
            <a:ext cx="1684338" cy="168275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3C11AE1-B9D6-4E30-A3C0-706B369470A2}"/>
              </a:ext>
            </a:extLst>
          </p:cNvPr>
          <p:cNvSpPr/>
          <p:nvPr userDrawn="1"/>
        </p:nvSpPr>
        <p:spPr>
          <a:xfrm>
            <a:off x="7472377" y="3021013"/>
            <a:ext cx="1662113" cy="1660525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文本占位符 5">
            <a:extLst>
              <a:ext uri="{FF2B5EF4-FFF2-40B4-BE49-F238E27FC236}">
                <a16:creationId xmlns:a16="http://schemas.microsoft.com/office/drawing/2014/main" id="{D6C63847-EEFD-4EC0-BE39-2ACDC1863C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022" y="3568700"/>
            <a:ext cx="9144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第一部分</a:t>
            </a:r>
          </a:p>
        </p:txBody>
      </p:sp>
      <p:sp>
        <p:nvSpPr>
          <p:cNvPr id="64" name="文本占位符 5">
            <a:extLst>
              <a:ext uri="{FF2B5EF4-FFF2-40B4-BE49-F238E27FC236}">
                <a16:creationId xmlns:a16="http://schemas.microsoft.com/office/drawing/2014/main" id="{7E9234D0-3A54-478E-800F-506EE2EAA4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1993" y="3563711"/>
            <a:ext cx="9144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第二部分</a:t>
            </a:r>
          </a:p>
        </p:txBody>
      </p:sp>
      <p:sp>
        <p:nvSpPr>
          <p:cNvPr id="65" name="文本占位符 5">
            <a:extLst>
              <a:ext uri="{FF2B5EF4-FFF2-40B4-BE49-F238E27FC236}">
                <a16:creationId xmlns:a16="http://schemas.microsoft.com/office/drawing/2014/main" id="{F640D285-E62C-489A-A94C-338896F541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7166" y="3568700"/>
            <a:ext cx="9144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第三部分</a:t>
            </a:r>
          </a:p>
        </p:txBody>
      </p:sp>
      <p:sp>
        <p:nvSpPr>
          <p:cNvPr id="67" name="文本占位符 5">
            <a:extLst>
              <a:ext uri="{FF2B5EF4-FFF2-40B4-BE49-F238E27FC236}">
                <a16:creationId xmlns:a16="http://schemas.microsoft.com/office/drawing/2014/main" id="{A4FB5E6A-FA38-4EEA-A39C-9434E2F3B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4430" y="3568700"/>
            <a:ext cx="9144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第四部分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BDE29F-6D9B-40D6-A645-21E495915098}"/>
              </a:ext>
            </a:extLst>
          </p:cNvPr>
          <p:cNvSpPr txBox="1"/>
          <p:nvPr userDrawn="1"/>
        </p:nvSpPr>
        <p:spPr>
          <a:xfrm>
            <a:off x="5637166" y="305718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PART</a:t>
            </a:r>
          </a:p>
          <a:p>
            <a:pPr algn="ctr"/>
            <a:r>
              <a:rPr lang="en-US" altLang="zh-CN" sz="1400" dirty="0"/>
              <a:t>THREE</a:t>
            </a:r>
            <a:endParaRPr lang="zh-CN" altLang="en-US" sz="14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550607D-B1E6-43DF-9C6C-555CBD5ABE76}"/>
              </a:ext>
            </a:extLst>
          </p:cNvPr>
          <p:cNvSpPr txBox="1"/>
          <p:nvPr userDrawn="1"/>
        </p:nvSpPr>
        <p:spPr>
          <a:xfrm>
            <a:off x="7864430" y="304482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PART</a:t>
            </a:r>
          </a:p>
          <a:p>
            <a:pPr algn="ctr"/>
            <a:r>
              <a:rPr lang="en-US" altLang="zh-CN" sz="1400" dirty="0"/>
              <a:t>FOUR</a:t>
            </a:r>
            <a:endParaRPr lang="zh-CN" altLang="en-US" sz="14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CAB4D9E-03D2-4DB5-8984-20CA514D1BFC}"/>
              </a:ext>
            </a:extLst>
          </p:cNvPr>
          <p:cNvSpPr txBox="1"/>
          <p:nvPr userDrawn="1"/>
        </p:nvSpPr>
        <p:spPr>
          <a:xfrm>
            <a:off x="3434163" y="304482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PART</a:t>
            </a:r>
          </a:p>
          <a:p>
            <a:pPr algn="ctr"/>
            <a:r>
              <a:rPr lang="en-US" altLang="zh-CN" sz="1400" dirty="0"/>
              <a:t>TWO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D49D02-0363-4BF7-9D1D-F14AF7A5AFF1}"/>
              </a:ext>
            </a:extLst>
          </p:cNvPr>
          <p:cNvSpPr txBox="1"/>
          <p:nvPr userDrawn="1"/>
        </p:nvSpPr>
        <p:spPr>
          <a:xfrm>
            <a:off x="1246723" y="304482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PART</a:t>
            </a:r>
          </a:p>
          <a:p>
            <a:pPr algn="ctr"/>
            <a:r>
              <a:rPr lang="en-US" altLang="zh-CN" sz="1400" dirty="0"/>
              <a:t>ONE</a:t>
            </a:r>
            <a:endParaRPr lang="zh-CN" altLang="en-US" sz="1400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437AF0D-9F19-9B7F-1B02-47D05081EF40}"/>
              </a:ext>
            </a:extLst>
          </p:cNvPr>
          <p:cNvSpPr/>
          <p:nvPr userDrawn="1"/>
        </p:nvSpPr>
        <p:spPr>
          <a:xfrm>
            <a:off x="9671081" y="3021013"/>
            <a:ext cx="1662113" cy="1660525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文本占位符 5">
            <a:extLst>
              <a:ext uri="{FF2B5EF4-FFF2-40B4-BE49-F238E27FC236}">
                <a16:creationId xmlns:a16="http://schemas.microsoft.com/office/drawing/2014/main" id="{E1BCA8EA-80A0-D430-B829-85607F5171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4937" y="3568700"/>
            <a:ext cx="9144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第五部分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C97C672-3527-917A-EAD8-68A0375E14DF}"/>
              </a:ext>
            </a:extLst>
          </p:cNvPr>
          <p:cNvSpPr txBox="1"/>
          <p:nvPr userDrawn="1"/>
        </p:nvSpPr>
        <p:spPr>
          <a:xfrm>
            <a:off x="10044937" y="304482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PART</a:t>
            </a:r>
          </a:p>
          <a:p>
            <a:pPr algn="ctr"/>
            <a:r>
              <a:rPr lang="en-US" altLang="zh-CN" sz="1400" dirty="0"/>
              <a:t>FIVE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387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正文">
    <p:bg>
      <p:bgPr>
        <a:solidFill>
          <a:srgbClr val="F2F1E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示&#10;&#10;描述已自动生成">
            <a:extLst>
              <a:ext uri="{FF2B5EF4-FFF2-40B4-BE49-F238E27FC236}">
                <a16:creationId xmlns:a16="http://schemas.microsoft.com/office/drawing/2014/main" id="{AF920064-CAF5-4995-AB03-E1E8A872C0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88832"/>
            <a:ext cx="12192000" cy="74356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6C8FDF-0F80-495D-A229-6D770AAE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90B43-E69E-4FE0-9679-22D21B09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616F37-D102-4375-BA46-80E1A38F1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DCF6-152A-4A0C-B378-4ECBCD15D35A}" type="datetime1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D238CC-110C-4510-B25D-A17DE6F6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9A826-D1FD-48D0-975C-1424672B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24"/>
            <a:ext cx="2743200" cy="365125"/>
          </a:xfrm>
        </p:spPr>
        <p:txBody>
          <a:bodyPr/>
          <a:lstStyle/>
          <a:p>
            <a:fld id="{F9125584-6C7E-45E6-96D0-EF36BCF1CE1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4686F90-8532-5A79-3867-6BE953085BB9}"/>
              </a:ext>
            </a:extLst>
          </p:cNvPr>
          <p:cNvGrpSpPr/>
          <p:nvPr userDrawn="1"/>
        </p:nvGrpSpPr>
        <p:grpSpPr>
          <a:xfrm>
            <a:off x="8691741" y="620265"/>
            <a:ext cx="2662059" cy="815290"/>
            <a:chOff x="8691741" y="620265"/>
            <a:chExt cx="2662059" cy="815290"/>
          </a:xfrm>
          <a:solidFill>
            <a:srgbClr val="9DA4AB">
              <a:alpha val="20000"/>
            </a:srgbClr>
          </a:solidFill>
        </p:grpSpPr>
        <p:grpSp>
          <p:nvGrpSpPr>
            <p:cNvPr id="10" name="íślïdé">
              <a:extLst>
                <a:ext uri="{FF2B5EF4-FFF2-40B4-BE49-F238E27FC236}">
                  <a16:creationId xmlns:a16="http://schemas.microsoft.com/office/drawing/2014/main" id="{A2037D29-5B6A-4594-9F28-E1731BBF5570}"/>
                </a:ext>
              </a:extLst>
            </p:cNvPr>
            <p:cNvGrpSpPr/>
            <p:nvPr/>
          </p:nvGrpSpPr>
          <p:grpSpPr>
            <a:xfrm>
              <a:off x="8691741" y="620265"/>
              <a:ext cx="814321" cy="815290"/>
              <a:chOff x="1735138" y="2095500"/>
              <a:chExt cx="2667000" cy="2670175"/>
            </a:xfrm>
            <a:grpFill/>
          </p:grpSpPr>
          <p:sp>
            <p:nvSpPr>
              <p:cNvPr id="17" name="ïṡḻïḍê">
                <a:extLst>
                  <a:ext uri="{FF2B5EF4-FFF2-40B4-BE49-F238E27FC236}">
                    <a16:creationId xmlns:a16="http://schemas.microsoft.com/office/drawing/2014/main" id="{4DAE6DA0-A9E2-4F9C-9992-E2C9BDC8430B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ï$lîḍè">
                <a:extLst>
                  <a:ext uri="{FF2B5EF4-FFF2-40B4-BE49-F238E27FC236}">
                    <a16:creationId xmlns:a16="http://schemas.microsoft.com/office/drawing/2014/main" id="{5B705486-F48C-4AE3-826C-F68950085E53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îSļiḋé">
                <a:extLst>
                  <a:ext uri="{FF2B5EF4-FFF2-40B4-BE49-F238E27FC236}">
                    <a16:creationId xmlns:a16="http://schemas.microsoft.com/office/drawing/2014/main" id="{E8332DAC-E9C5-4594-90B2-4036820B355D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îŝļîḍé">
                <a:extLst>
                  <a:ext uri="{FF2B5EF4-FFF2-40B4-BE49-F238E27FC236}">
                    <a16:creationId xmlns:a16="http://schemas.microsoft.com/office/drawing/2014/main" id="{B0F2CC67-B759-4000-BC92-76E74F89EC35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ïṩḻiďé">
                <a:extLst>
                  <a:ext uri="{FF2B5EF4-FFF2-40B4-BE49-F238E27FC236}">
                    <a16:creationId xmlns:a16="http://schemas.microsoft.com/office/drawing/2014/main" id="{760E2EBA-5F21-4DD0-9BB3-16405AB3613A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ṣ1ïḓè">
                <a:extLst>
                  <a:ext uri="{FF2B5EF4-FFF2-40B4-BE49-F238E27FC236}">
                    <a16:creationId xmlns:a16="http://schemas.microsoft.com/office/drawing/2014/main" id="{66334DC3-E1EA-44ED-B49D-A0F4D789486A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sḻíḓê">
                <a:extLst>
                  <a:ext uri="{FF2B5EF4-FFF2-40B4-BE49-F238E27FC236}">
                    <a16:creationId xmlns:a16="http://schemas.microsoft.com/office/drawing/2014/main" id="{F17DA480-A6C2-47C0-9F5A-3EB5FCDBE56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şḷîďè">
                <a:extLst>
                  <a:ext uri="{FF2B5EF4-FFF2-40B4-BE49-F238E27FC236}">
                    <a16:creationId xmlns:a16="http://schemas.microsoft.com/office/drawing/2014/main" id="{8AFA7E9B-A890-4C26-BF17-F45B473F5F63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îṡlïḋe">
                <a:extLst>
                  <a:ext uri="{FF2B5EF4-FFF2-40B4-BE49-F238E27FC236}">
                    <a16:creationId xmlns:a16="http://schemas.microsoft.com/office/drawing/2014/main" id="{0E25BD16-EE86-4703-AF48-4EC2EDA8324D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$ḻíde">
                <a:extLst>
                  <a:ext uri="{FF2B5EF4-FFF2-40B4-BE49-F238E27FC236}">
                    <a16:creationId xmlns:a16="http://schemas.microsoft.com/office/drawing/2014/main" id="{8481DA1A-AC65-4FDF-BC2F-598DC9492A6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ŝľîḑê">
                <a:extLst>
                  <a:ext uri="{FF2B5EF4-FFF2-40B4-BE49-F238E27FC236}">
                    <a16:creationId xmlns:a16="http://schemas.microsoft.com/office/drawing/2014/main" id="{1CB8B006-6F7C-4429-A153-F561CF7E534A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išlíḑe">
                <a:extLst>
                  <a:ext uri="{FF2B5EF4-FFF2-40B4-BE49-F238E27FC236}">
                    <a16:creationId xmlns:a16="http://schemas.microsoft.com/office/drawing/2014/main" id="{00AA5BD9-0DAD-4BBA-8F21-0C6F3A7BC51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ḻîḓè">
                <a:extLst>
                  <a:ext uri="{FF2B5EF4-FFF2-40B4-BE49-F238E27FC236}">
                    <a16:creationId xmlns:a16="http://schemas.microsoft.com/office/drawing/2014/main" id="{A806CBB8-FB9C-46B3-B8D5-8CAE50F8FB59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sļîḑè">
                <a:extLst>
                  <a:ext uri="{FF2B5EF4-FFF2-40B4-BE49-F238E27FC236}">
                    <a16:creationId xmlns:a16="http://schemas.microsoft.com/office/drawing/2014/main" id="{47AE1D99-4E6A-4C4E-82DA-3DA266E21BE2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íšľïḋé">
              <a:extLst>
                <a:ext uri="{FF2B5EF4-FFF2-40B4-BE49-F238E27FC236}">
                  <a16:creationId xmlns:a16="http://schemas.microsoft.com/office/drawing/2014/main" id="{38C302CB-3FC2-44D5-A948-3F8ABC480640}"/>
                </a:ext>
              </a:extLst>
            </p:cNvPr>
            <p:cNvSpPr/>
            <p:nvPr userDrawn="1"/>
          </p:nvSpPr>
          <p:spPr bwMode="auto">
            <a:xfrm>
              <a:off x="9640330" y="1228098"/>
              <a:ext cx="1713470" cy="101790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  <p:grpSp>
          <p:nvGrpSpPr>
            <p:cNvPr id="12" name="í$ļîdé">
              <a:extLst>
                <a:ext uri="{FF2B5EF4-FFF2-40B4-BE49-F238E27FC236}">
                  <a16:creationId xmlns:a16="http://schemas.microsoft.com/office/drawing/2014/main" id="{9261070D-DB5F-4CF7-8092-A158444E2D70}"/>
                </a:ext>
              </a:extLst>
            </p:cNvPr>
            <p:cNvGrpSpPr/>
            <p:nvPr userDrawn="1"/>
          </p:nvGrpSpPr>
          <p:grpSpPr>
            <a:xfrm>
              <a:off x="9719824" y="722055"/>
              <a:ext cx="1547213" cy="413462"/>
              <a:chOff x="5102226" y="2428875"/>
              <a:chExt cx="5067300" cy="1354138"/>
            </a:xfrm>
            <a:grpFill/>
          </p:grpSpPr>
          <p:sp>
            <p:nvSpPr>
              <p:cNvPr id="13" name="ís1ïḋe">
                <a:extLst>
                  <a:ext uri="{FF2B5EF4-FFF2-40B4-BE49-F238E27FC236}">
                    <a16:creationId xmlns:a16="http://schemas.microsoft.com/office/drawing/2014/main" id="{C1DD1932-822B-4BB5-9FF2-D807EC1435DA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îślïḍê">
                <a:extLst>
                  <a:ext uri="{FF2B5EF4-FFF2-40B4-BE49-F238E27FC236}">
                    <a16:creationId xmlns:a16="http://schemas.microsoft.com/office/drawing/2014/main" id="{91AF601E-70AD-4593-9B5D-199C3B66B5E6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iśḷiḍê">
                <a:extLst>
                  <a:ext uri="{FF2B5EF4-FFF2-40B4-BE49-F238E27FC236}">
                    <a16:creationId xmlns:a16="http://schemas.microsoft.com/office/drawing/2014/main" id="{16C9491F-F5D3-4F58-B666-58E7A43AD9D5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iṧľíḑe">
                <a:extLst>
                  <a:ext uri="{FF2B5EF4-FFF2-40B4-BE49-F238E27FC236}">
                    <a16:creationId xmlns:a16="http://schemas.microsoft.com/office/drawing/2014/main" id="{145E5FCC-D43B-435D-BEA2-D154DC992AA9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2" name="图文框 31">
            <a:extLst>
              <a:ext uri="{FF2B5EF4-FFF2-40B4-BE49-F238E27FC236}">
                <a16:creationId xmlns:a16="http://schemas.microsoft.com/office/drawing/2014/main" id="{EF12645C-2820-4773-BD8E-4ECABC865F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77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1EF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示&#10;&#10;描述已自动生成">
            <a:extLst>
              <a:ext uri="{FF2B5EF4-FFF2-40B4-BE49-F238E27FC236}">
                <a16:creationId xmlns:a16="http://schemas.microsoft.com/office/drawing/2014/main" id="{AF920064-CAF5-4995-AB03-E1E8A872C0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88832"/>
            <a:ext cx="12192000" cy="743566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9A826-D1FD-48D0-975C-1424672B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24"/>
            <a:ext cx="2743200" cy="365125"/>
          </a:xfrm>
        </p:spPr>
        <p:txBody>
          <a:bodyPr/>
          <a:lstStyle/>
          <a:p>
            <a:fld id="{F9125584-6C7E-45E6-96D0-EF36BCF1CE1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4686F90-8532-5A79-3867-6BE953085BB9}"/>
              </a:ext>
            </a:extLst>
          </p:cNvPr>
          <p:cNvGrpSpPr/>
          <p:nvPr userDrawn="1"/>
        </p:nvGrpSpPr>
        <p:grpSpPr>
          <a:xfrm>
            <a:off x="8691741" y="620265"/>
            <a:ext cx="2662059" cy="815290"/>
            <a:chOff x="8691741" y="620265"/>
            <a:chExt cx="2662059" cy="815290"/>
          </a:xfrm>
          <a:solidFill>
            <a:srgbClr val="9DA4AB">
              <a:alpha val="20000"/>
            </a:srgbClr>
          </a:solidFill>
        </p:grpSpPr>
        <p:grpSp>
          <p:nvGrpSpPr>
            <p:cNvPr id="10" name="íślïdé">
              <a:extLst>
                <a:ext uri="{FF2B5EF4-FFF2-40B4-BE49-F238E27FC236}">
                  <a16:creationId xmlns:a16="http://schemas.microsoft.com/office/drawing/2014/main" id="{A2037D29-5B6A-4594-9F28-E1731BBF5570}"/>
                </a:ext>
              </a:extLst>
            </p:cNvPr>
            <p:cNvGrpSpPr/>
            <p:nvPr/>
          </p:nvGrpSpPr>
          <p:grpSpPr>
            <a:xfrm>
              <a:off x="8691741" y="620265"/>
              <a:ext cx="814321" cy="815290"/>
              <a:chOff x="1735138" y="2095500"/>
              <a:chExt cx="2667000" cy="2670175"/>
            </a:xfrm>
            <a:grpFill/>
          </p:grpSpPr>
          <p:sp>
            <p:nvSpPr>
              <p:cNvPr id="17" name="ïṡḻïḍê">
                <a:extLst>
                  <a:ext uri="{FF2B5EF4-FFF2-40B4-BE49-F238E27FC236}">
                    <a16:creationId xmlns:a16="http://schemas.microsoft.com/office/drawing/2014/main" id="{4DAE6DA0-A9E2-4F9C-9992-E2C9BDC8430B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ï$lîḍè">
                <a:extLst>
                  <a:ext uri="{FF2B5EF4-FFF2-40B4-BE49-F238E27FC236}">
                    <a16:creationId xmlns:a16="http://schemas.microsoft.com/office/drawing/2014/main" id="{5B705486-F48C-4AE3-826C-F68950085E53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îSļiḋé">
                <a:extLst>
                  <a:ext uri="{FF2B5EF4-FFF2-40B4-BE49-F238E27FC236}">
                    <a16:creationId xmlns:a16="http://schemas.microsoft.com/office/drawing/2014/main" id="{E8332DAC-E9C5-4594-90B2-4036820B355D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îŝļîḍé">
                <a:extLst>
                  <a:ext uri="{FF2B5EF4-FFF2-40B4-BE49-F238E27FC236}">
                    <a16:creationId xmlns:a16="http://schemas.microsoft.com/office/drawing/2014/main" id="{B0F2CC67-B759-4000-BC92-76E74F89EC35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ïṩḻiďé">
                <a:extLst>
                  <a:ext uri="{FF2B5EF4-FFF2-40B4-BE49-F238E27FC236}">
                    <a16:creationId xmlns:a16="http://schemas.microsoft.com/office/drawing/2014/main" id="{760E2EBA-5F21-4DD0-9BB3-16405AB3613A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ṣ1ïḓè">
                <a:extLst>
                  <a:ext uri="{FF2B5EF4-FFF2-40B4-BE49-F238E27FC236}">
                    <a16:creationId xmlns:a16="http://schemas.microsoft.com/office/drawing/2014/main" id="{66334DC3-E1EA-44ED-B49D-A0F4D789486A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sḻíḓê">
                <a:extLst>
                  <a:ext uri="{FF2B5EF4-FFF2-40B4-BE49-F238E27FC236}">
                    <a16:creationId xmlns:a16="http://schemas.microsoft.com/office/drawing/2014/main" id="{F17DA480-A6C2-47C0-9F5A-3EB5FCDBE56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şḷîďè">
                <a:extLst>
                  <a:ext uri="{FF2B5EF4-FFF2-40B4-BE49-F238E27FC236}">
                    <a16:creationId xmlns:a16="http://schemas.microsoft.com/office/drawing/2014/main" id="{8AFA7E9B-A890-4C26-BF17-F45B473F5F63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îṡlïḋe">
                <a:extLst>
                  <a:ext uri="{FF2B5EF4-FFF2-40B4-BE49-F238E27FC236}">
                    <a16:creationId xmlns:a16="http://schemas.microsoft.com/office/drawing/2014/main" id="{0E25BD16-EE86-4703-AF48-4EC2EDA8324D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í$ḻíde">
                <a:extLst>
                  <a:ext uri="{FF2B5EF4-FFF2-40B4-BE49-F238E27FC236}">
                    <a16:creationId xmlns:a16="http://schemas.microsoft.com/office/drawing/2014/main" id="{8481DA1A-AC65-4FDF-BC2F-598DC9492A6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ŝľîḑê">
                <a:extLst>
                  <a:ext uri="{FF2B5EF4-FFF2-40B4-BE49-F238E27FC236}">
                    <a16:creationId xmlns:a16="http://schemas.microsoft.com/office/drawing/2014/main" id="{1CB8B006-6F7C-4429-A153-F561CF7E534A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išlíḑe">
                <a:extLst>
                  <a:ext uri="{FF2B5EF4-FFF2-40B4-BE49-F238E27FC236}">
                    <a16:creationId xmlns:a16="http://schemas.microsoft.com/office/drawing/2014/main" id="{00AA5BD9-0DAD-4BBA-8F21-0C6F3A7BC51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ṩḻîḓè">
                <a:extLst>
                  <a:ext uri="{FF2B5EF4-FFF2-40B4-BE49-F238E27FC236}">
                    <a16:creationId xmlns:a16="http://schemas.microsoft.com/office/drawing/2014/main" id="{A806CBB8-FB9C-46B3-B8D5-8CAE50F8FB59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sļîḑè">
                <a:extLst>
                  <a:ext uri="{FF2B5EF4-FFF2-40B4-BE49-F238E27FC236}">
                    <a16:creationId xmlns:a16="http://schemas.microsoft.com/office/drawing/2014/main" id="{47AE1D99-4E6A-4C4E-82DA-3DA266E21BE2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íšľïḋé">
              <a:extLst>
                <a:ext uri="{FF2B5EF4-FFF2-40B4-BE49-F238E27FC236}">
                  <a16:creationId xmlns:a16="http://schemas.microsoft.com/office/drawing/2014/main" id="{38C302CB-3FC2-44D5-A948-3F8ABC480640}"/>
                </a:ext>
              </a:extLst>
            </p:cNvPr>
            <p:cNvSpPr/>
            <p:nvPr userDrawn="1"/>
          </p:nvSpPr>
          <p:spPr bwMode="auto">
            <a:xfrm>
              <a:off x="9640330" y="1228098"/>
              <a:ext cx="1713470" cy="101790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  <p:grpSp>
          <p:nvGrpSpPr>
            <p:cNvPr id="12" name="í$ļîdé">
              <a:extLst>
                <a:ext uri="{FF2B5EF4-FFF2-40B4-BE49-F238E27FC236}">
                  <a16:creationId xmlns:a16="http://schemas.microsoft.com/office/drawing/2014/main" id="{9261070D-DB5F-4CF7-8092-A158444E2D70}"/>
                </a:ext>
              </a:extLst>
            </p:cNvPr>
            <p:cNvGrpSpPr/>
            <p:nvPr userDrawn="1"/>
          </p:nvGrpSpPr>
          <p:grpSpPr>
            <a:xfrm>
              <a:off x="9719824" y="722055"/>
              <a:ext cx="1547213" cy="413462"/>
              <a:chOff x="5102226" y="2428875"/>
              <a:chExt cx="5067300" cy="1354138"/>
            </a:xfrm>
            <a:grpFill/>
          </p:grpSpPr>
          <p:sp>
            <p:nvSpPr>
              <p:cNvPr id="13" name="ís1ïḋe">
                <a:extLst>
                  <a:ext uri="{FF2B5EF4-FFF2-40B4-BE49-F238E27FC236}">
                    <a16:creationId xmlns:a16="http://schemas.microsoft.com/office/drawing/2014/main" id="{C1DD1932-822B-4BB5-9FF2-D807EC1435DA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îślïḍê">
                <a:extLst>
                  <a:ext uri="{FF2B5EF4-FFF2-40B4-BE49-F238E27FC236}">
                    <a16:creationId xmlns:a16="http://schemas.microsoft.com/office/drawing/2014/main" id="{91AF601E-70AD-4593-9B5D-199C3B66B5E6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iśḷiḍê">
                <a:extLst>
                  <a:ext uri="{FF2B5EF4-FFF2-40B4-BE49-F238E27FC236}">
                    <a16:creationId xmlns:a16="http://schemas.microsoft.com/office/drawing/2014/main" id="{16C9491F-F5D3-4F58-B666-58E7A43AD9D5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iṧľíḑe">
                <a:extLst>
                  <a:ext uri="{FF2B5EF4-FFF2-40B4-BE49-F238E27FC236}">
                    <a16:creationId xmlns:a16="http://schemas.microsoft.com/office/drawing/2014/main" id="{145E5FCC-D43B-435D-BEA2-D154DC992AA9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媒体占位符 8">
            <a:extLst>
              <a:ext uri="{FF2B5EF4-FFF2-40B4-BE49-F238E27FC236}">
                <a16:creationId xmlns:a16="http://schemas.microsoft.com/office/drawing/2014/main" id="{7FA87855-1C88-7C8F-F045-812D62C6811A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336000" y="207000"/>
            <a:ext cx="11520000" cy="6444000"/>
          </a:xfrm>
          <a:ln w="38100">
            <a:solidFill>
              <a:srgbClr val="C00000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06ACC133-B318-408F-AB64-DB65E55E9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832"/>
            <a:ext cx="12192000" cy="7435665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A76A0E74-AFFD-412B-AC16-9EAA50DE20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495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6C34D8C-1E06-4130-829D-CA9433FE90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谢谢答辩老师</a:t>
            </a:r>
            <a:br>
              <a:rPr lang="en-US" altLang="zh-CN" dirty="0"/>
            </a:br>
            <a:r>
              <a:rPr lang="zh-CN" altLang="en-US" dirty="0"/>
              <a:t>敬请批评指正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8E8630-B046-4A3C-B430-AB0DB7E926ED}"/>
              </a:ext>
            </a:extLst>
          </p:cNvPr>
          <p:cNvGrpSpPr/>
          <p:nvPr userDrawn="1"/>
        </p:nvGrpSpPr>
        <p:grpSpPr>
          <a:xfrm>
            <a:off x="4764973" y="1600200"/>
            <a:ext cx="2662059" cy="815290"/>
            <a:chOff x="4954881" y="1942452"/>
            <a:chExt cx="6214687" cy="1903328"/>
          </a:xfrm>
          <a:solidFill>
            <a:schemeClr val="accent1"/>
          </a:solidFill>
        </p:grpSpPr>
        <p:grpSp>
          <p:nvGrpSpPr>
            <p:cNvPr id="14" name="íślïdé">
              <a:extLst>
                <a:ext uri="{FF2B5EF4-FFF2-40B4-BE49-F238E27FC236}">
                  <a16:creationId xmlns:a16="http://schemas.microsoft.com/office/drawing/2014/main" id="{3952352B-4D5D-495B-B5AB-CFEFB6E1FAD4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1" name="ïṡḻïḍê">
                <a:extLst>
                  <a:ext uri="{FF2B5EF4-FFF2-40B4-BE49-F238E27FC236}">
                    <a16:creationId xmlns:a16="http://schemas.microsoft.com/office/drawing/2014/main" id="{39E75CFC-3EA6-48BF-A1B6-187EFD699BC8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$lîḍè">
                <a:extLst>
                  <a:ext uri="{FF2B5EF4-FFF2-40B4-BE49-F238E27FC236}">
                    <a16:creationId xmlns:a16="http://schemas.microsoft.com/office/drawing/2014/main" id="{3FDB42FE-D54C-46FA-B5FC-CCE5B466FC54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Sļiḋé">
                <a:extLst>
                  <a:ext uri="{FF2B5EF4-FFF2-40B4-BE49-F238E27FC236}">
                    <a16:creationId xmlns:a16="http://schemas.microsoft.com/office/drawing/2014/main" id="{6C76EADF-D8CF-4A70-BD5A-41746C0AF129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îŝļîḍé">
                <a:extLst>
                  <a:ext uri="{FF2B5EF4-FFF2-40B4-BE49-F238E27FC236}">
                    <a16:creationId xmlns:a16="http://schemas.microsoft.com/office/drawing/2014/main" id="{2087A4A2-9F5C-4FF1-8525-A72A4C6CEB2D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ïṩḻiďé">
                <a:extLst>
                  <a:ext uri="{FF2B5EF4-FFF2-40B4-BE49-F238E27FC236}">
                    <a16:creationId xmlns:a16="http://schemas.microsoft.com/office/drawing/2014/main" id="{7F4507F0-E519-4F3A-91AC-5CFBE23A136E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ïṣ1ïḓè">
                <a:extLst>
                  <a:ext uri="{FF2B5EF4-FFF2-40B4-BE49-F238E27FC236}">
                    <a16:creationId xmlns:a16="http://schemas.microsoft.com/office/drawing/2014/main" id="{E0ABA788-0EDC-4664-AA5D-5942C0D8D100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îsḻíḓê">
                <a:extLst>
                  <a:ext uri="{FF2B5EF4-FFF2-40B4-BE49-F238E27FC236}">
                    <a16:creationId xmlns:a16="http://schemas.microsoft.com/office/drawing/2014/main" id="{83A5D0BC-68D2-4875-BF08-743F8230E2F9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ïşḷîďè">
                <a:extLst>
                  <a:ext uri="{FF2B5EF4-FFF2-40B4-BE49-F238E27FC236}">
                    <a16:creationId xmlns:a16="http://schemas.microsoft.com/office/drawing/2014/main" id="{989BBADE-5CEC-4458-93E6-9CA43DDFCFF4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ṡlïḋe">
                <a:extLst>
                  <a:ext uri="{FF2B5EF4-FFF2-40B4-BE49-F238E27FC236}">
                    <a16:creationId xmlns:a16="http://schemas.microsoft.com/office/drawing/2014/main" id="{762D00E4-FD8C-47C8-91FB-F19A7BE786D4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í$ḻíde">
                <a:extLst>
                  <a:ext uri="{FF2B5EF4-FFF2-40B4-BE49-F238E27FC236}">
                    <a16:creationId xmlns:a16="http://schemas.microsoft.com/office/drawing/2014/main" id="{132D8C88-5F07-4ABD-B06C-AD2B111EEA43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ïŝľîḑê">
                <a:extLst>
                  <a:ext uri="{FF2B5EF4-FFF2-40B4-BE49-F238E27FC236}">
                    <a16:creationId xmlns:a16="http://schemas.microsoft.com/office/drawing/2014/main" id="{45E2EC62-8ED4-4988-855A-AD457C4CA7C9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išlíḑe">
                <a:extLst>
                  <a:ext uri="{FF2B5EF4-FFF2-40B4-BE49-F238E27FC236}">
                    <a16:creationId xmlns:a16="http://schemas.microsoft.com/office/drawing/2014/main" id="{DF283126-64CE-4901-BCCB-670EAEDB61C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îṩḻîḓè">
                <a:extLst>
                  <a:ext uri="{FF2B5EF4-FFF2-40B4-BE49-F238E27FC236}">
                    <a16:creationId xmlns:a16="http://schemas.microsoft.com/office/drawing/2014/main" id="{2E4EF811-41FE-4493-8DEE-0F9B49DF9752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ïsļîḑè">
                <a:extLst>
                  <a:ext uri="{FF2B5EF4-FFF2-40B4-BE49-F238E27FC236}">
                    <a16:creationId xmlns:a16="http://schemas.microsoft.com/office/drawing/2014/main" id="{A3A53451-404D-4A20-B434-3FBE34FE2263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íšľïḋé">
              <a:extLst>
                <a:ext uri="{FF2B5EF4-FFF2-40B4-BE49-F238E27FC236}">
                  <a16:creationId xmlns:a16="http://schemas.microsoft.com/office/drawing/2014/main" id="{91150313-4D82-4C0F-AEE5-17BAD565D4E0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  <p:grpSp>
          <p:nvGrpSpPr>
            <p:cNvPr id="16" name="í$ļîdé">
              <a:extLst>
                <a:ext uri="{FF2B5EF4-FFF2-40B4-BE49-F238E27FC236}">
                  <a16:creationId xmlns:a16="http://schemas.microsoft.com/office/drawing/2014/main" id="{ED47F6C2-A04D-4030-8343-5E802A2FF9B9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7" name="ís1ïḋe">
                <a:extLst>
                  <a:ext uri="{FF2B5EF4-FFF2-40B4-BE49-F238E27FC236}">
                    <a16:creationId xmlns:a16="http://schemas.microsoft.com/office/drawing/2014/main" id="{A7F32F7E-46ED-41D9-97B4-99D58318BF30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îślïḍê">
                <a:extLst>
                  <a:ext uri="{FF2B5EF4-FFF2-40B4-BE49-F238E27FC236}">
                    <a16:creationId xmlns:a16="http://schemas.microsoft.com/office/drawing/2014/main" id="{26CD4DD4-41E8-4114-85A6-527BBD852DD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iśḷiḍê">
                <a:extLst>
                  <a:ext uri="{FF2B5EF4-FFF2-40B4-BE49-F238E27FC236}">
                    <a16:creationId xmlns:a16="http://schemas.microsoft.com/office/drawing/2014/main" id="{D8115FFC-76E4-4D82-BB16-A6C32FBD736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iṧľíḑe">
                <a:extLst>
                  <a:ext uri="{FF2B5EF4-FFF2-40B4-BE49-F238E27FC236}">
                    <a16:creationId xmlns:a16="http://schemas.microsoft.com/office/drawing/2014/main" id="{4EA8555E-6BFA-444D-B68D-828726298640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80D9A63-CFEB-43AD-8133-0E9891D1E0F8}"/>
              </a:ext>
            </a:extLst>
          </p:cNvPr>
          <p:cNvCxnSpPr>
            <a:cxnSpLocks/>
          </p:cNvCxnSpPr>
          <p:nvPr userDrawn="1"/>
        </p:nvCxnSpPr>
        <p:spPr>
          <a:xfrm>
            <a:off x="1524001" y="2007845"/>
            <a:ext cx="31306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454529D-0932-460D-848A-C8364C3BAF92}"/>
              </a:ext>
            </a:extLst>
          </p:cNvPr>
          <p:cNvCxnSpPr>
            <a:cxnSpLocks/>
          </p:cNvCxnSpPr>
          <p:nvPr userDrawn="1"/>
        </p:nvCxnSpPr>
        <p:spPr>
          <a:xfrm>
            <a:off x="7556502" y="2007845"/>
            <a:ext cx="3111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FD531B5-C475-42CC-A27A-EE0FD45F935A}"/>
              </a:ext>
            </a:extLst>
          </p:cNvPr>
          <p:cNvCxnSpPr>
            <a:cxnSpLocks/>
          </p:cNvCxnSpPr>
          <p:nvPr userDrawn="1"/>
        </p:nvCxnSpPr>
        <p:spPr>
          <a:xfrm>
            <a:off x="1524000" y="4622800"/>
            <a:ext cx="914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7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屏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06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27FE92-048D-4FEC-8397-9892754B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49A816-A4BB-4218-8EE8-B5BBEFAF6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C7799-DC5D-4E2C-BC31-FDC1B773B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3487-A7B5-470C-915A-8934A8D16487}" type="datetime1">
              <a:rPr lang="zh-CN" altLang="en-US" smtClean="0"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85240D-B7C1-4543-847F-0115BD79B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0E6BD5-8E2B-4886-9ED2-F79942601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25584-6C7E-45E6-96D0-EF36BCF1C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23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5" r:id="rId5"/>
    <p:sldLayoutId id="2147483660" r:id="rId6"/>
    <p:sldLayoutId id="2147483666" r:id="rId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837198-41A1-5A69-AEC1-CA9A391E5E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0311959-4B32-05B7-B8CA-695A9CCF5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30FBC08-57FB-8F65-84E4-B6BC5D685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3402BE1-EE01-D29A-36C0-65A98D6F9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6A20AC9-6756-BEB6-B5C7-8BCC7F0450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97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0789E1-A80E-34FB-7A23-293B37D9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8799128-D1CA-69C0-3752-D20C052E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9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9DCE11-EF1A-47E7-96CC-4AEDD0FC3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06FE580-9A04-46FF-98DB-6D43BF5B9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45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A0264F-8FA5-5928-9801-782B43A8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C6D35D-FA2D-F1B1-0F89-35BC49677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7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DFAE81-4366-A7A8-9F92-3735886F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5584-6C7E-45E6-96D0-EF36BCF1CE1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媒体占位符 4">
            <a:extLst>
              <a:ext uri="{FF2B5EF4-FFF2-40B4-BE49-F238E27FC236}">
                <a16:creationId xmlns:a16="http://schemas.microsoft.com/office/drawing/2014/main" id="{AF66E48F-14E9-4A1F-86D3-77CA5AB97E6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176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9DCE11-EF1A-47E7-96CC-4AEDD0FC3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06FE580-9A04-46FF-98DB-6D43BF5B9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4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79D11-E488-4B27-B05A-D302714A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E5A68-1A57-40F9-B05F-D522066B6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3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+mj-ea"/>
                <a:ea typeface="+mj-ea"/>
              </a:rPr>
              <a:t>总结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dirty="0"/>
              <a:t>创新点一</a:t>
            </a:r>
            <a:endParaRPr lang="en-US" altLang="zh-CN" dirty="0"/>
          </a:p>
          <a:p>
            <a:r>
              <a:rPr lang="zh-CN" altLang="en-US" dirty="0"/>
              <a:t>创新点二</a:t>
            </a:r>
            <a:endParaRPr lang="en-US" altLang="zh-CN" dirty="0"/>
          </a:p>
          <a:p>
            <a:r>
              <a:rPr lang="zh-CN" altLang="en-US" dirty="0"/>
              <a:t>创新点三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800" dirty="0">
                <a:latin typeface="+mj-ea"/>
                <a:ea typeface="+mj-ea"/>
              </a:rPr>
              <a:t>展望</a:t>
            </a:r>
          </a:p>
          <a:p>
            <a:r>
              <a:rPr lang="zh-CN" altLang="en-US" dirty="0"/>
              <a:t>改进点一</a:t>
            </a:r>
            <a:endParaRPr lang="en-US" altLang="zh-CN" dirty="0"/>
          </a:p>
          <a:p>
            <a:r>
              <a:rPr lang="zh-CN" altLang="en-US" dirty="0"/>
              <a:t>改进点二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3E679B-DF3A-4306-B277-9792880B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5584-6C7E-45E6-96D0-EF36BCF1CE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7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61B89-0652-963D-0535-07AC1EE3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研究成果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509D2-9FF0-B2F2-633E-12BD6320D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/>
              <a:t>SCI/EI</a:t>
            </a:r>
            <a:r>
              <a:rPr lang="zh-CN" altLang="en-US" dirty="0"/>
              <a:t>期刊</a:t>
            </a:r>
            <a:r>
              <a:rPr lang="en-US" altLang="zh-CN" dirty="0"/>
              <a:t>: 《</a:t>
            </a:r>
            <a:r>
              <a:rPr lang="zh-CN" altLang="en-US" dirty="0"/>
              <a:t>期刊名</a:t>
            </a:r>
            <a:r>
              <a:rPr lang="en-US" altLang="zh-CN" dirty="0"/>
              <a:t>》, 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作者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i="1" dirty="0"/>
              <a:t>题目</a:t>
            </a:r>
            <a:r>
              <a:rPr lang="en-US" altLang="zh-CN" dirty="0"/>
              <a:t>, </a:t>
            </a:r>
            <a:r>
              <a:rPr lang="zh-CN" altLang="en-US" dirty="0"/>
              <a:t>年份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备注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/>
              <a:t>SCI/EI</a:t>
            </a:r>
            <a:r>
              <a:rPr lang="zh-CN" altLang="en-US" dirty="0"/>
              <a:t>期刊</a:t>
            </a:r>
            <a:r>
              <a:rPr lang="en-US" altLang="zh-CN" dirty="0"/>
              <a:t>: 《</a:t>
            </a:r>
            <a:r>
              <a:rPr lang="zh-CN" altLang="en-US" dirty="0"/>
              <a:t>期刊名</a:t>
            </a:r>
            <a:r>
              <a:rPr lang="en-US" altLang="zh-CN" dirty="0"/>
              <a:t>》, 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作者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i="1" dirty="0"/>
              <a:t>题目</a:t>
            </a:r>
            <a:r>
              <a:rPr lang="en-US" altLang="zh-CN" dirty="0"/>
              <a:t>, </a:t>
            </a:r>
            <a:r>
              <a:rPr lang="zh-CN" altLang="en-US" dirty="0"/>
              <a:t>年份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备注</a:t>
            </a:r>
            <a:endParaRPr lang="en-US" altLang="zh-CN" dirty="0"/>
          </a:p>
          <a:p>
            <a:pPr marL="457189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/>
              <a:t>SCI/EI</a:t>
            </a:r>
            <a:r>
              <a:rPr lang="zh-CN" altLang="en-US" dirty="0"/>
              <a:t>期刊</a:t>
            </a:r>
            <a:r>
              <a:rPr lang="en-US" altLang="zh-CN" dirty="0"/>
              <a:t>: 《</a:t>
            </a:r>
            <a:r>
              <a:rPr lang="zh-CN" altLang="en-US" dirty="0"/>
              <a:t>期刊名</a:t>
            </a:r>
            <a:r>
              <a:rPr lang="en-US" altLang="zh-CN" dirty="0"/>
              <a:t>》, 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作者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i="1" dirty="0"/>
              <a:t>题目</a:t>
            </a:r>
            <a:r>
              <a:rPr lang="en-US" altLang="zh-CN" dirty="0"/>
              <a:t>, </a:t>
            </a:r>
            <a:r>
              <a:rPr lang="zh-CN" altLang="en-US" dirty="0"/>
              <a:t>年份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备注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79C4CB-EDA2-11C8-4D3B-0D00E9B3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5584-6C7E-45E6-96D0-EF36BCF1CE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8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735F3-316D-487B-8538-3F0DD4AA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4EDE8-8F65-41E5-B6D3-B2EAD5DDF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/>
              <a:t>[1] LIN D, YUKSEL C. </a:t>
            </a:r>
            <a:r>
              <a:rPr lang="en-US" altLang="zh-CN" sz="1400" i="1" dirty="0"/>
              <a:t>Realtime stochastic </a:t>
            </a:r>
            <a:r>
              <a:rPr lang="en-US" altLang="zh-CN" sz="1400" i="1" dirty="0" err="1"/>
              <a:t>lightcuts</a:t>
            </a:r>
            <a:r>
              <a:rPr lang="en-US" altLang="zh-CN" sz="1400" dirty="0"/>
              <a:t>[J/OL]. Proc. ACM </a:t>
            </a:r>
            <a:r>
              <a:rPr lang="en-US" altLang="zh-CN" sz="1400" dirty="0" err="1"/>
              <a:t>Comput</a:t>
            </a:r>
            <a:r>
              <a:rPr lang="en-US" altLang="zh-CN" sz="1400" dirty="0"/>
              <a:t>. Graph. Interact. Tech., 2020, 3(1). </a:t>
            </a:r>
          </a:p>
          <a:p>
            <a:pPr marL="0" indent="0">
              <a:buNone/>
            </a:pPr>
            <a:r>
              <a:rPr lang="en-US" altLang="zh-CN" sz="1400" dirty="0"/>
              <a:t>[2] BITTERLI B, WYMAN C, PHARR M, et al. </a:t>
            </a:r>
            <a:r>
              <a:rPr lang="en-US" altLang="zh-CN" sz="1400" i="1" dirty="0"/>
              <a:t>Spatiotemporal reservoir resampling for real-time ray tracing with dynamic direct lighting</a:t>
            </a:r>
            <a:r>
              <a:rPr lang="en-US" altLang="zh-CN" sz="1400" dirty="0"/>
              <a:t>[J/OL]. ACM Trans. Graph., 2020, 39(4). </a:t>
            </a:r>
          </a:p>
          <a:p>
            <a:pPr marL="0" indent="0">
              <a:buNone/>
            </a:pPr>
            <a:r>
              <a:rPr lang="en-US" altLang="zh-CN" sz="1400" dirty="0"/>
              <a:t>[3] YUKSEL C. </a:t>
            </a:r>
            <a:r>
              <a:rPr lang="en-US" altLang="zh-CN" sz="1400" i="1" dirty="0"/>
              <a:t>Stochastic </a:t>
            </a:r>
            <a:r>
              <a:rPr lang="en-US" altLang="zh-CN" sz="1400" i="1" dirty="0" err="1"/>
              <a:t>lightcuts</a:t>
            </a:r>
            <a:r>
              <a:rPr lang="en-US" altLang="zh-CN" sz="1400" dirty="0"/>
              <a:t>[C/OL]//High-Performance Graphics (HPG 2019). The </a:t>
            </a:r>
            <a:r>
              <a:rPr lang="en-US" altLang="zh-CN" sz="1400" dirty="0" err="1"/>
              <a:t>Eurographics</a:t>
            </a:r>
            <a:r>
              <a:rPr lang="en-US" altLang="zh-CN" sz="1400" dirty="0"/>
              <a:t> Association, 2019: 2732.</a:t>
            </a:r>
          </a:p>
          <a:p>
            <a:pPr marL="0" indent="0">
              <a:buNone/>
            </a:pPr>
            <a:r>
              <a:rPr lang="en-US" altLang="zh-CN" sz="1400" dirty="0"/>
              <a:t>[4] KALLWEIT S, CLARBERG P, KOLB C, et al. </a:t>
            </a:r>
            <a:r>
              <a:rPr lang="en-US" altLang="zh-CN" sz="1400" i="1" dirty="0"/>
              <a:t>The </a:t>
            </a:r>
            <a:r>
              <a:rPr lang="en-US" altLang="zh-CN" sz="1400" i="1" dirty="0" err="1"/>
              <a:t>Falcor</a:t>
            </a:r>
            <a:r>
              <a:rPr lang="en-US" altLang="zh-CN" sz="1400" i="1" dirty="0"/>
              <a:t> rendering framework</a:t>
            </a:r>
            <a:r>
              <a:rPr lang="en-US" altLang="zh-CN" sz="1400" dirty="0"/>
              <a:t>[EB/OL]. 2021. https://github.com/NVIDIAGameWorks/Falcor.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D1262A-34AD-4708-8C11-BEF5329A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5584-6C7E-45E6-96D0-EF36BCF1CE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8791D6D-FA8C-44E8-9AB6-56DF9A7A5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谢谢答辩老师</a:t>
            </a:r>
            <a:br>
              <a:rPr lang="en-US" altLang="zh-CN" dirty="0"/>
            </a:br>
            <a:r>
              <a:rPr lang="zh-CN" altLang="en-US" dirty="0"/>
              <a:t>敬请批评指正</a:t>
            </a:r>
          </a:p>
        </p:txBody>
      </p:sp>
    </p:spTree>
    <p:extLst>
      <p:ext uri="{BB962C8B-B14F-4D97-AF65-F5344CB8AC3E}">
        <p14:creationId xmlns:p14="http://schemas.microsoft.com/office/powerpoint/2010/main" val="244668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81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E9BCFA-5EE8-1A33-8A84-C2D72E6B5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3B6970-01DF-94E4-96CD-91680FDB72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67FEF79-5259-F878-0AE9-D9B23315C7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9543B4-3F80-F1A6-6DE7-13B02EA5AC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5592CAF-DE5F-4A09-DCDA-59EF42FC40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2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820D5-AD60-4F5E-F1BC-7EF53121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DCAA0-8CA0-2FEE-93AE-C8853F19C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18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9DCE11-EF1A-47E7-96CC-4AEDD0FC3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06FE580-9A04-46FF-98DB-6D43BF5B9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RESEARCH 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2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F4E81-C6D1-4D54-BE44-15A36043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5EDE1C-0FCD-4E92-ABC3-EC30ED98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49" y="1825625"/>
            <a:ext cx="303210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>
                <a:latin typeface="+mj-ea"/>
                <a:ea typeface="+mj-ea"/>
              </a:rPr>
              <a:t>算法应用背景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dirty="0"/>
              <a:t>图片加阴影</a:t>
            </a:r>
            <a:endParaRPr lang="en-US" altLang="zh-CN" dirty="0"/>
          </a:p>
          <a:p>
            <a:r>
              <a:rPr lang="zh-CN" altLang="en-US" dirty="0"/>
              <a:t>图片加动画</a:t>
            </a:r>
            <a:endParaRPr lang="en-US" altLang="zh-CN" dirty="0"/>
          </a:p>
          <a:p>
            <a:r>
              <a:rPr lang="zh-CN" altLang="en-US" dirty="0"/>
              <a:t>不重要的图片可以叠起来</a:t>
            </a:r>
            <a:endParaRPr lang="en-US" altLang="zh-CN" dirty="0"/>
          </a:p>
          <a:p>
            <a:r>
              <a:rPr lang="zh-CN" altLang="en-US" dirty="0"/>
              <a:t>备注</a:t>
            </a:r>
            <a:r>
              <a:rPr lang="en-US" altLang="zh-CN" dirty="0"/>
              <a:t>: F5</a:t>
            </a:r>
            <a:r>
              <a:rPr lang="zh-CN" altLang="en-US" dirty="0"/>
              <a:t>放映看效果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sz="2400" dirty="0">
                <a:latin typeface="+mj-ea"/>
                <a:ea typeface="+mj-ea"/>
              </a:rPr>
              <a:t>算法问题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dirty="0"/>
              <a:t>普通文字和</a:t>
            </a:r>
            <a:r>
              <a:rPr lang="zh-CN" altLang="en-US" u="sng" dirty="0">
                <a:solidFill>
                  <a:schemeClr val="accent1"/>
                </a:solidFill>
              </a:rPr>
              <a:t>重点文字</a:t>
            </a:r>
            <a:endParaRPr lang="en-US" altLang="zh-CN" u="sng" dirty="0">
              <a:solidFill>
                <a:schemeClr val="accent1"/>
              </a:solidFill>
            </a:endParaRPr>
          </a:p>
          <a:p>
            <a:endParaRPr lang="en-US" altLang="zh-CN" dirty="0">
              <a:solidFill>
                <a:schemeClr val="accent1"/>
              </a:solidFill>
            </a:endParaRPr>
          </a:p>
        </p:txBody>
      </p:sp>
      <p:pic>
        <p:nvPicPr>
          <p:cNvPr id="18" name="图片 17" descr="城市的风景&#10;&#10;描述已自动生成">
            <a:extLst>
              <a:ext uri="{FF2B5EF4-FFF2-40B4-BE49-F238E27FC236}">
                <a16:creationId xmlns:a16="http://schemas.microsoft.com/office/drawing/2014/main" id="{5AD200BF-AF0D-4810-9DCD-FDA1C0ED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00" y="1825625"/>
            <a:ext cx="576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 descr="厨房的摆设布局&#10;&#10;描述已自动生成">
            <a:extLst>
              <a:ext uri="{FF2B5EF4-FFF2-40B4-BE49-F238E27FC236}">
                <a16:creationId xmlns:a16="http://schemas.microsoft.com/office/drawing/2014/main" id="{5BD7C039-46DC-49A3-8F5B-710A7C2130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7" b="5603"/>
          <a:stretch/>
        </p:blipFill>
        <p:spPr>
          <a:xfrm>
            <a:off x="4583400" y="2196071"/>
            <a:ext cx="576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1">
            <a:extLst>
              <a:ext uri="{FF2B5EF4-FFF2-40B4-BE49-F238E27FC236}">
                <a16:creationId xmlns:a16="http://schemas.microsoft.com/office/drawing/2014/main" id="{C1A111F6-69F8-4263-B9A4-A08707A4D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8600" y="2566517"/>
            <a:ext cx="576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图片包含 男人, 前, 小孩, 站&#10;&#10;描述已自动生成">
            <a:extLst>
              <a:ext uri="{FF2B5EF4-FFF2-40B4-BE49-F238E27FC236}">
                <a16:creationId xmlns:a16="http://schemas.microsoft.com/office/drawing/2014/main" id="{94BEB4A3-D594-4824-8257-CDFADFBFF8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r="13111"/>
          <a:stretch/>
        </p:blipFill>
        <p:spPr>
          <a:xfrm>
            <a:off x="5593800" y="2936963"/>
            <a:ext cx="576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047B76-F621-46FD-99FE-4E6D2305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5584-6C7E-45E6-96D0-EF36BCF1CE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0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F9C49-43CA-41BB-993E-6DAA08D3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1E3B2-486B-4A3F-8167-67E232008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讲到的部分</a:t>
            </a:r>
            <a:r>
              <a:rPr lang="en-US" altLang="zh-CN" baseline="30000" dirty="0"/>
              <a:t>[1]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没讲到的部分</a:t>
            </a:r>
            <a:r>
              <a:rPr lang="en-US" altLang="zh-CN" baseline="30000" dirty="0">
                <a:solidFill>
                  <a:schemeClr val="bg2">
                    <a:lumMod val="90000"/>
                  </a:schemeClr>
                </a:solidFill>
              </a:rPr>
              <a:t>[2]</a:t>
            </a:r>
            <a:endParaRPr lang="zh-CN" altLang="en-US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500011-C5A5-432E-A40C-DC0AECE0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5584-6C7E-45E6-96D0-EF36BCF1CE1C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Content Placeholder 1">
            <a:extLst>
              <a:ext uri="{FF2B5EF4-FFF2-40B4-BE49-F238E27FC236}">
                <a16:creationId xmlns:a16="http://schemas.microsoft.com/office/drawing/2014/main" id="{AB9E0DA3-81F8-4DA9-A896-CE171A32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81294"/>
            <a:ext cx="2328746" cy="130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图片包含 男人, 前, 小孩, 站&#10;&#10;描述已自动生成">
            <a:extLst>
              <a:ext uri="{FF2B5EF4-FFF2-40B4-BE49-F238E27FC236}">
                <a16:creationId xmlns:a16="http://schemas.microsoft.com/office/drawing/2014/main" id="{F32248EC-4DBC-4606-9420-3EA253C65C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r="13111"/>
          <a:stretch/>
        </p:blipFill>
        <p:spPr>
          <a:xfrm>
            <a:off x="3507060" y="2381294"/>
            <a:ext cx="2328747" cy="130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1">
            <a:extLst>
              <a:ext uri="{FF2B5EF4-FFF2-40B4-BE49-F238E27FC236}">
                <a16:creationId xmlns:a16="http://schemas.microsoft.com/office/drawing/2014/main" id="{401AB5FE-C218-4A90-83B7-D31A793CC4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4867043"/>
            <a:ext cx="2328746" cy="130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图片包含 男人, 前, 小孩, 站&#10;&#10;描述已自动生成">
            <a:extLst>
              <a:ext uri="{FF2B5EF4-FFF2-40B4-BE49-F238E27FC236}">
                <a16:creationId xmlns:a16="http://schemas.microsoft.com/office/drawing/2014/main" id="{D8152980-22B2-40B7-BCDC-F3B2A0CF8B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r="13111"/>
          <a:stretch/>
        </p:blipFill>
        <p:spPr>
          <a:xfrm>
            <a:off x="3507060" y="4867043"/>
            <a:ext cx="2328747" cy="130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2CCD710D-2F43-46DB-9844-7B44AADC748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6218551"/>
          <a:ext cx="105156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428327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1. LIN D, YUKSEL C. </a:t>
                      </a:r>
                      <a:r>
                        <a:rPr lang="en-US" altLang="zh-CN" sz="1000" i="1" dirty="0"/>
                        <a:t>Realtime stochastic </a:t>
                      </a:r>
                      <a:r>
                        <a:rPr lang="en-US" altLang="zh-CN" sz="1000" i="1" dirty="0" err="1"/>
                        <a:t>lightcuts</a:t>
                      </a:r>
                      <a:r>
                        <a:rPr lang="en-US" altLang="zh-CN" sz="1000" dirty="0"/>
                        <a:t>[J/OL]. Proc. ACM </a:t>
                      </a:r>
                      <a:r>
                        <a:rPr lang="en-US" altLang="zh-CN" sz="1000" dirty="0" err="1"/>
                        <a:t>Comput</a:t>
                      </a:r>
                      <a:r>
                        <a:rPr lang="en-US" altLang="zh-CN" sz="1000" dirty="0"/>
                        <a:t>. Graph. Interact. Tech., 2020, 3(1).</a:t>
                      </a:r>
                    </a:p>
                    <a:p>
                      <a:r>
                        <a:rPr lang="en-US" altLang="zh-CN" sz="1000" dirty="0"/>
                        <a:t>2. BITTERLI B, WYMAN C, PHARR M, et al. </a:t>
                      </a:r>
                      <a:r>
                        <a:rPr lang="en-US" altLang="zh-CN" sz="1000" i="1" dirty="0"/>
                        <a:t>Spatiotemporal reservoir resampling for real-time ray tracing with dynamic direct lighting</a:t>
                      </a:r>
                      <a:r>
                        <a:rPr lang="en-US" altLang="zh-CN" sz="1000" dirty="0"/>
                        <a:t>[J/OL]. ACM Trans. Graph., 2020, 39(4). </a:t>
                      </a:r>
                    </a:p>
                    <a:p>
                      <a:r>
                        <a:rPr lang="zh-CN" altLang="en-US" sz="1000" dirty="0"/>
                        <a:t>参考文献这样写</a:t>
                      </a:r>
                      <a:endParaRPr lang="en-US" altLang="zh-CN" sz="1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366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8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F9C49-43CA-41BB-993E-6DAA08D3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1E3B2-486B-4A3F-8167-67E232008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讲到的部分</a:t>
            </a:r>
            <a:r>
              <a:rPr lang="en-US" altLang="zh-CN" baseline="30000" dirty="0">
                <a:solidFill>
                  <a:schemeClr val="bg2">
                    <a:lumMod val="90000"/>
                  </a:schemeClr>
                </a:solidFill>
              </a:rPr>
              <a:t>[1]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没讲到的部分</a:t>
            </a:r>
            <a:r>
              <a:rPr lang="en-US" altLang="zh-CN" baseline="30000" dirty="0"/>
              <a:t>[2]</a:t>
            </a:r>
            <a:endParaRPr lang="zh-CN" altLang="en-US" baseline="30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500011-C5A5-432E-A40C-DC0AECE0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25584-6C7E-45E6-96D0-EF36BCF1CE1C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Content Placeholder 1">
            <a:extLst>
              <a:ext uri="{FF2B5EF4-FFF2-40B4-BE49-F238E27FC236}">
                <a16:creationId xmlns:a16="http://schemas.microsoft.com/office/drawing/2014/main" id="{AB9E0DA3-81F8-4DA9-A896-CE171A32B1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81294"/>
            <a:ext cx="2328746" cy="130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图片包含 男人, 前, 小孩, 站&#10;&#10;描述已自动生成">
            <a:extLst>
              <a:ext uri="{FF2B5EF4-FFF2-40B4-BE49-F238E27FC236}">
                <a16:creationId xmlns:a16="http://schemas.microsoft.com/office/drawing/2014/main" id="{F32248EC-4DBC-4606-9420-3EA253C65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r="13111"/>
          <a:stretch/>
        </p:blipFill>
        <p:spPr>
          <a:xfrm>
            <a:off x="3507060" y="2381294"/>
            <a:ext cx="2328747" cy="130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1">
            <a:extLst>
              <a:ext uri="{FF2B5EF4-FFF2-40B4-BE49-F238E27FC236}">
                <a16:creationId xmlns:a16="http://schemas.microsoft.com/office/drawing/2014/main" id="{401AB5FE-C218-4A90-83B7-D31A793CC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4867043"/>
            <a:ext cx="2328746" cy="130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图片包含 男人, 前, 小孩, 站&#10;&#10;描述已自动生成">
            <a:extLst>
              <a:ext uri="{FF2B5EF4-FFF2-40B4-BE49-F238E27FC236}">
                <a16:creationId xmlns:a16="http://schemas.microsoft.com/office/drawing/2014/main" id="{D8152980-22B2-40B7-BCDC-F3B2A0CF8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r="13111"/>
          <a:stretch/>
        </p:blipFill>
        <p:spPr>
          <a:xfrm>
            <a:off x="3507060" y="4867043"/>
            <a:ext cx="2328747" cy="130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93CD8D5C-AA6F-4179-9CA8-6D9F0100611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6218551"/>
          <a:ext cx="105156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428327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1. LIN D, YUKSEL C. </a:t>
                      </a:r>
                      <a:r>
                        <a:rPr lang="en-US" altLang="zh-CN" sz="1000" i="1" dirty="0"/>
                        <a:t>Realtime stochastic </a:t>
                      </a:r>
                      <a:r>
                        <a:rPr lang="en-US" altLang="zh-CN" sz="1000" i="1" dirty="0" err="1"/>
                        <a:t>lightcuts</a:t>
                      </a:r>
                      <a:r>
                        <a:rPr lang="en-US" altLang="zh-CN" sz="1000" dirty="0"/>
                        <a:t>[J/OL]. Proc. ACM </a:t>
                      </a:r>
                      <a:r>
                        <a:rPr lang="en-US" altLang="zh-CN" sz="1000" dirty="0" err="1"/>
                        <a:t>Comput</a:t>
                      </a:r>
                      <a:r>
                        <a:rPr lang="en-US" altLang="zh-CN" sz="1000" dirty="0"/>
                        <a:t>. Graph. Interact. Tech., 2020, 3(1).</a:t>
                      </a:r>
                    </a:p>
                    <a:p>
                      <a:r>
                        <a:rPr lang="en-US" altLang="zh-CN" sz="1000" dirty="0"/>
                        <a:t>2. BITTERLI B, WYMAN C, PHARR M, et al. </a:t>
                      </a:r>
                      <a:r>
                        <a:rPr lang="en-US" altLang="zh-CN" sz="1000" i="1" dirty="0"/>
                        <a:t>Spatiotemporal reservoir resampling for real-time ray tracing with dynamic direct lighting</a:t>
                      </a:r>
                      <a:r>
                        <a:rPr lang="en-US" altLang="zh-CN" sz="1000" dirty="0"/>
                        <a:t>[J/OL]. ACM Trans. Graph., 2020, 39(4). </a:t>
                      </a:r>
                    </a:p>
                    <a:p>
                      <a:r>
                        <a:rPr lang="zh-CN" altLang="en-US" sz="1000" dirty="0"/>
                        <a:t>参考文献这样写</a:t>
                      </a:r>
                      <a:endParaRPr lang="en-US" altLang="zh-CN" sz="1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366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32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9DCE11-EF1A-47E7-96CC-4AEDD0FC3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算法概述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06FE580-9A04-46FF-98DB-6D43BF5B9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ALGORITHM OVERVIEW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00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8ED69B-D980-398D-D5B2-AADCC6F4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9D6A98-DCB4-CE23-0558-C63EFEB02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9DCE11-EF1A-47E7-96CC-4AEDD0FC3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算法实现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06FE580-9A04-46FF-98DB-6D43BF5B9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ALGORITHM IMPLEMENTATION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36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川大标识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A2A17"/>
      </a:accent1>
      <a:accent2>
        <a:srgbClr val="979997"/>
      </a:accent2>
      <a:accent3>
        <a:srgbClr val="000000"/>
      </a:accent3>
      <a:accent4>
        <a:srgbClr val="00529D"/>
      </a:accent4>
      <a:accent5>
        <a:srgbClr val="008D4B"/>
      </a:accent5>
      <a:accent6>
        <a:srgbClr val="DE9B00"/>
      </a:accent6>
      <a:hlink>
        <a:srgbClr val="0563C1"/>
      </a:hlink>
      <a:folHlink>
        <a:srgbClr val="954F72"/>
      </a:folHlink>
    </a:clrScheme>
    <a:fontScheme name="答辩字体_华文中宋-TimesNewRoman">
      <a:majorFont>
        <a:latin typeface="Times New Roman"/>
        <a:ea typeface="华文中宋"/>
        <a:cs typeface=""/>
      </a:majorFont>
      <a:minorFont>
        <a:latin typeface="Times New Roman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15972</TotalTime>
  <Words>579</Words>
  <Application>Microsoft Office PowerPoint</Application>
  <PresentationFormat>宽屏</PresentationFormat>
  <Paragraphs>99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Times New Roman</vt:lpstr>
      <vt:lpstr>Arial</vt:lpstr>
      <vt:lpstr>华文楷体</vt:lpstr>
      <vt:lpstr>等线</vt:lpstr>
      <vt:lpstr>华文中宋</vt:lpstr>
      <vt:lpstr>Office 主题​​</vt:lpstr>
      <vt:lpstr>PowerPoint 演示文稿</vt:lpstr>
      <vt:lpstr>PowerPoint 演示文稿</vt:lpstr>
      <vt:lpstr>研究背景</vt:lpstr>
      <vt:lpstr>研究背景</vt:lpstr>
      <vt:lpstr>研究背景</vt:lpstr>
      <vt:lpstr>研究背景</vt:lpstr>
      <vt:lpstr>算法概述</vt:lpstr>
      <vt:lpstr>PowerPoint 演示文稿</vt:lpstr>
      <vt:lpstr>算法实现</vt:lpstr>
      <vt:lpstr>PowerPoint 演示文稿</vt:lpstr>
      <vt:lpstr>实验结果</vt:lpstr>
      <vt:lpstr>PowerPoint 演示文稿</vt:lpstr>
      <vt:lpstr>PowerPoint 演示文稿</vt:lpstr>
      <vt:lpstr>总结</vt:lpstr>
      <vt:lpstr>总结与展望</vt:lpstr>
      <vt:lpstr>研究成果</vt:lpstr>
      <vt:lpstr>参考文献</vt:lpstr>
      <vt:lpstr>谢谢答辩老师 敬请批评指正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365</dc:creator>
  <cp:lastModifiedBy>Vicent</cp:lastModifiedBy>
  <cp:revision>650</cp:revision>
  <dcterms:created xsi:type="dcterms:W3CDTF">2022-04-21T04:24:18Z</dcterms:created>
  <dcterms:modified xsi:type="dcterms:W3CDTF">2022-05-22T13:04:33Z</dcterms:modified>
</cp:coreProperties>
</file>